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20104100" cy="11309350"/>
  <p:notesSz cx="20104100" cy="113093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14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340232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43915" y="11008150"/>
            <a:ext cx="20320" cy="48260"/>
          </a:xfrm>
          <a:custGeom>
            <a:avLst/>
            <a:gdLst/>
            <a:ahLst/>
            <a:cxnLst/>
            <a:rect l="l" t="t" r="r" b="b"/>
            <a:pathLst>
              <a:path w="20319" h="48259">
                <a:moveTo>
                  <a:pt x="11925" y="2705"/>
                </a:moveTo>
                <a:lnTo>
                  <a:pt x="10782" y="1371"/>
                </a:lnTo>
                <a:lnTo>
                  <a:pt x="9639" y="0"/>
                </a:lnTo>
                <a:lnTo>
                  <a:pt x="7200" y="177"/>
                </a:lnTo>
                <a:lnTo>
                  <a:pt x="3530" y="3263"/>
                </a:lnTo>
                <a:lnTo>
                  <a:pt x="2959" y="5613"/>
                </a:lnTo>
                <a:lnTo>
                  <a:pt x="4089" y="6985"/>
                </a:lnTo>
                <a:lnTo>
                  <a:pt x="5232" y="8343"/>
                </a:lnTo>
                <a:lnTo>
                  <a:pt x="7645" y="8191"/>
                </a:lnTo>
                <a:lnTo>
                  <a:pt x="11328" y="5080"/>
                </a:lnTo>
                <a:lnTo>
                  <a:pt x="11925" y="2705"/>
                </a:lnTo>
                <a:close/>
              </a:path>
              <a:path w="20319" h="48259">
                <a:moveTo>
                  <a:pt x="13081" y="19900"/>
                </a:moveTo>
                <a:lnTo>
                  <a:pt x="11442" y="17932"/>
                </a:lnTo>
                <a:lnTo>
                  <a:pt x="9753" y="15938"/>
                </a:lnTo>
                <a:lnTo>
                  <a:pt x="6210" y="16167"/>
                </a:lnTo>
                <a:lnTo>
                  <a:pt x="825" y="20701"/>
                </a:lnTo>
                <a:lnTo>
                  <a:pt x="0" y="24130"/>
                </a:lnTo>
                <a:lnTo>
                  <a:pt x="3327" y="28092"/>
                </a:lnTo>
                <a:lnTo>
                  <a:pt x="6845" y="27901"/>
                </a:lnTo>
                <a:lnTo>
                  <a:pt x="12230" y="23368"/>
                </a:lnTo>
                <a:lnTo>
                  <a:pt x="13081" y="19900"/>
                </a:lnTo>
                <a:close/>
              </a:path>
              <a:path w="20319" h="48259">
                <a:moveTo>
                  <a:pt x="20116" y="37719"/>
                </a:moveTo>
                <a:lnTo>
                  <a:pt x="17995" y="35179"/>
                </a:lnTo>
                <a:lnTo>
                  <a:pt x="15811" y="32639"/>
                </a:lnTo>
                <a:lnTo>
                  <a:pt x="11264" y="32905"/>
                </a:lnTo>
                <a:lnTo>
                  <a:pt x="4305" y="38760"/>
                </a:lnTo>
                <a:lnTo>
                  <a:pt x="3276" y="43154"/>
                </a:lnTo>
                <a:lnTo>
                  <a:pt x="7543" y="48247"/>
                </a:lnTo>
                <a:lnTo>
                  <a:pt x="12090" y="48006"/>
                </a:lnTo>
                <a:lnTo>
                  <a:pt x="19011" y="42164"/>
                </a:lnTo>
                <a:lnTo>
                  <a:pt x="20116" y="37719"/>
                </a:lnTo>
                <a:close/>
              </a:path>
            </a:pathLst>
          </a:custGeom>
          <a:solidFill>
            <a:srgbClr val="A31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0765256"/>
            <a:ext cx="12616180" cy="10795"/>
          </a:xfrm>
          <a:custGeom>
            <a:avLst/>
            <a:gdLst/>
            <a:ahLst/>
            <a:cxnLst/>
            <a:rect l="l" t="t" r="r" b="b"/>
            <a:pathLst>
              <a:path w="12616180" h="10795">
                <a:moveTo>
                  <a:pt x="12611846" y="0"/>
                </a:moveTo>
                <a:lnTo>
                  <a:pt x="12609082" y="0"/>
                </a:lnTo>
                <a:lnTo>
                  <a:pt x="12607741" y="554"/>
                </a:lnTo>
                <a:lnTo>
                  <a:pt x="12605783" y="2513"/>
                </a:lnTo>
                <a:lnTo>
                  <a:pt x="12605228" y="3853"/>
                </a:lnTo>
                <a:lnTo>
                  <a:pt x="12605228" y="6617"/>
                </a:lnTo>
                <a:lnTo>
                  <a:pt x="12605783" y="7957"/>
                </a:lnTo>
                <a:lnTo>
                  <a:pt x="12607741" y="9915"/>
                </a:lnTo>
                <a:lnTo>
                  <a:pt x="12609082" y="10470"/>
                </a:lnTo>
                <a:lnTo>
                  <a:pt x="12611846" y="10470"/>
                </a:lnTo>
                <a:lnTo>
                  <a:pt x="12613186" y="9915"/>
                </a:lnTo>
                <a:lnTo>
                  <a:pt x="12615144" y="7957"/>
                </a:lnTo>
                <a:lnTo>
                  <a:pt x="12615699" y="6617"/>
                </a:lnTo>
                <a:lnTo>
                  <a:pt x="12615699" y="3853"/>
                </a:lnTo>
                <a:lnTo>
                  <a:pt x="12615144" y="2513"/>
                </a:lnTo>
                <a:lnTo>
                  <a:pt x="12613186" y="554"/>
                </a:lnTo>
                <a:lnTo>
                  <a:pt x="12611846" y="0"/>
                </a:lnTo>
                <a:close/>
              </a:path>
              <a:path w="12616180" h="10795">
                <a:moveTo>
                  <a:pt x="6617" y="0"/>
                </a:moveTo>
                <a:lnTo>
                  <a:pt x="3853" y="0"/>
                </a:lnTo>
                <a:lnTo>
                  <a:pt x="2513" y="554"/>
                </a:lnTo>
                <a:lnTo>
                  <a:pt x="554" y="2513"/>
                </a:lnTo>
                <a:lnTo>
                  <a:pt x="0" y="3853"/>
                </a:lnTo>
                <a:lnTo>
                  <a:pt x="0" y="6617"/>
                </a:lnTo>
                <a:lnTo>
                  <a:pt x="554" y="7957"/>
                </a:lnTo>
                <a:lnTo>
                  <a:pt x="2513" y="9915"/>
                </a:lnTo>
                <a:lnTo>
                  <a:pt x="3853" y="10470"/>
                </a:lnTo>
                <a:lnTo>
                  <a:pt x="6617" y="10470"/>
                </a:lnTo>
                <a:lnTo>
                  <a:pt x="7957" y="9915"/>
                </a:lnTo>
                <a:lnTo>
                  <a:pt x="9915" y="7957"/>
                </a:lnTo>
                <a:lnTo>
                  <a:pt x="10470" y="6617"/>
                </a:lnTo>
                <a:lnTo>
                  <a:pt x="10470" y="3853"/>
                </a:lnTo>
                <a:lnTo>
                  <a:pt x="9915" y="2513"/>
                </a:lnTo>
                <a:lnTo>
                  <a:pt x="7957" y="554"/>
                </a:lnTo>
                <a:lnTo>
                  <a:pt x="6617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6187" y="10480143"/>
            <a:ext cx="20062825" cy="0"/>
          </a:xfrm>
          <a:custGeom>
            <a:avLst/>
            <a:gdLst/>
            <a:ahLst/>
            <a:cxnLst/>
            <a:rect l="l" t="t" r="r" b="b"/>
            <a:pathLst>
              <a:path w="20062825">
                <a:moveTo>
                  <a:pt x="0" y="0"/>
                </a:moveTo>
                <a:lnTo>
                  <a:pt x="20062205" y="0"/>
                </a:lnTo>
              </a:path>
            </a:pathLst>
          </a:custGeom>
          <a:ln w="10470">
            <a:solidFill>
              <a:srgbClr val="82A3F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235" y="10480143"/>
            <a:ext cx="20093940" cy="0"/>
          </a:xfrm>
          <a:custGeom>
            <a:avLst/>
            <a:gdLst/>
            <a:ahLst/>
            <a:cxnLst/>
            <a:rect l="l" t="t" r="r" b="b"/>
            <a:pathLst>
              <a:path w="20093940">
                <a:moveTo>
                  <a:pt x="0" y="0"/>
                </a:moveTo>
                <a:lnTo>
                  <a:pt x="0" y="0"/>
                </a:lnTo>
              </a:path>
              <a:path w="20093940">
                <a:moveTo>
                  <a:pt x="20093629" y="0"/>
                </a:moveTo>
                <a:lnTo>
                  <a:pt x="20093629" y="0"/>
                </a:lnTo>
              </a:path>
            </a:pathLst>
          </a:custGeom>
          <a:ln w="10470">
            <a:solidFill>
              <a:srgbClr val="82A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4271142" y="4525524"/>
            <a:ext cx="4724340" cy="5959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6193713" y="8130104"/>
            <a:ext cx="1968500" cy="2192020"/>
          </a:xfrm>
          <a:custGeom>
            <a:avLst/>
            <a:gdLst/>
            <a:ahLst/>
            <a:cxnLst/>
            <a:rect l="l" t="t" r="r" b="b"/>
            <a:pathLst>
              <a:path w="1968500" h="2192020">
                <a:moveTo>
                  <a:pt x="1250087" y="0"/>
                </a:moveTo>
                <a:lnTo>
                  <a:pt x="0" y="572663"/>
                </a:lnTo>
                <a:lnTo>
                  <a:pt x="697685" y="2191839"/>
                </a:lnTo>
                <a:lnTo>
                  <a:pt x="1968044" y="1729894"/>
                </a:lnTo>
                <a:lnTo>
                  <a:pt x="1622851" y="897407"/>
                </a:lnTo>
                <a:lnTo>
                  <a:pt x="1250087" y="0"/>
                </a:lnTo>
                <a:close/>
              </a:path>
            </a:pathLst>
          </a:custGeom>
          <a:solidFill>
            <a:srgbClr val="FF4F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6193712" y="8130100"/>
            <a:ext cx="1968500" cy="2192020"/>
          </a:xfrm>
          <a:custGeom>
            <a:avLst/>
            <a:gdLst/>
            <a:ahLst/>
            <a:cxnLst/>
            <a:rect l="l" t="t" r="r" b="b"/>
            <a:pathLst>
              <a:path w="1968500" h="2192020">
                <a:moveTo>
                  <a:pt x="1250087" y="0"/>
                </a:moveTo>
                <a:lnTo>
                  <a:pt x="0" y="572663"/>
                </a:lnTo>
                <a:lnTo>
                  <a:pt x="697685" y="2191849"/>
                </a:lnTo>
                <a:lnTo>
                  <a:pt x="1968044" y="1729905"/>
                </a:lnTo>
                <a:lnTo>
                  <a:pt x="1622851" y="897407"/>
                </a:lnTo>
                <a:lnTo>
                  <a:pt x="1250087" y="0"/>
                </a:lnTo>
                <a:close/>
              </a:path>
            </a:pathLst>
          </a:custGeom>
          <a:solidFill>
            <a:srgbClr val="B338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5952272" y="7033523"/>
            <a:ext cx="3348717" cy="33776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537019" y="10534860"/>
            <a:ext cx="162258" cy="4611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8526052" y="10589374"/>
            <a:ext cx="969195" cy="355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37665" y="10652470"/>
            <a:ext cx="821472" cy="2598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02736" y="10752583"/>
            <a:ext cx="23967" cy="11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869121" y="10683075"/>
            <a:ext cx="176249" cy="1997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61373" y="10734385"/>
            <a:ext cx="35981" cy="290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016519" y="10761040"/>
            <a:ext cx="30480" cy="10795"/>
          </a:xfrm>
          <a:custGeom>
            <a:avLst/>
            <a:gdLst/>
            <a:ahLst/>
            <a:cxnLst/>
            <a:rect l="l" t="t" r="r" b="b"/>
            <a:pathLst>
              <a:path w="30480" h="10795">
                <a:moveTo>
                  <a:pt x="0" y="0"/>
                </a:moveTo>
                <a:lnTo>
                  <a:pt x="146" y="240"/>
                </a:lnTo>
                <a:lnTo>
                  <a:pt x="691" y="2680"/>
                </a:lnTo>
                <a:lnTo>
                  <a:pt x="13447" y="8109"/>
                </a:lnTo>
                <a:lnTo>
                  <a:pt x="20797" y="10182"/>
                </a:lnTo>
                <a:lnTo>
                  <a:pt x="25528" y="9138"/>
                </a:lnTo>
                <a:lnTo>
                  <a:pt x="26821" y="8103"/>
                </a:lnTo>
                <a:lnTo>
                  <a:pt x="17930" y="8103"/>
                </a:lnTo>
                <a:lnTo>
                  <a:pt x="11272" y="5744"/>
                </a:lnTo>
                <a:lnTo>
                  <a:pt x="0" y="0"/>
                </a:lnTo>
                <a:close/>
              </a:path>
              <a:path w="30480" h="10795">
                <a:moveTo>
                  <a:pt x="27842" y="4261"/>
                </a:moveTo>
                <a:lnTo>
                  <a:pt x="22583" y="7475"/>
                </a:lnTo>
                <a:lnTo>
                  <a:pt x="17930" y="8103"/>
                </a:lnTo>
                <a:lnTo>
                  <a:pt x="26821" y="8103"/>
                </a:lnTo>
                <a:lnTo>
                  <a:pt x="30428" y="5214"/>
                </a:lnTo>
                <a:lnTo>
                  <a:pt x="27842" y="4261"/>
                </a:lnTo>
                <a:close/>
              </a:path>
            </a:pathLst>
          </a:custGeom>
          <a:solidFill>
            <a:srgbClr val="C7C7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15054" y="10763901"/>
            <a:ext cx="30480" cy="17145"/>
          </a:xfrm>
          <a:custGeom>
            <a:avLst/>
            <a:gdLst/>
            <a:ahLst/>
            <a:cxnLst/>
            <a:rect l="l" t="t" r="r" b="b"/>
            <a:pathLst>
              <a:path w="30480" h="17145">
                <a:moveTo>
                  <a:pt x="2209" y="0"/>
                </a:moveTo>
                <a:lnTo>
                  <a:pt x="2460" y="1727"/>
                </a:lnTo>
                <a:lnTo>
                  <a:pt x="0" y="2502"/>
                </a:lnTo>
                <a:lnTo>
                  <a:pt x="439" y="3162"/>
                </a:lnTo>
                <a:lnTo>
                  <a:pt x="14345" y="11580"/>
                </a:lnTo>
                <a:lnTo>
                  <a:pt x="18009" y="13277"/>
                </a:lnTo>
                <a:lnTo>
                  <a:pt x="25622" y="16879"/>
                </a:lnTo>
                <a:lnTo>
                  <a:pt x="28806" y="13277"/>
                </a:lnTo>
                <a:lnTo>
                  <a:pt x="27234" y="13277"/>
                </a:lnTo>
                <a:lnTo>
                  <a:pt x="22491" y="11360"/>
                </a:lnTo>
                <a:lnTo>
                  <a:pt x="18271" y="9748"/>
                </a:lnTo>
                <a:lnTo>
                  <a:pt x="9004" y="4010"/>
                </a:lnTo>
                <a:lnTo>
                  <a:pt x="2209" y="0"/>
                </a:lnTo>
                <a:close/>
              </a:path>
              <a:path w="30480" h="17145">
                <a:moveTo>
                  <a:pt x="30177" y="11727"/>
                </a:moveTo>
                <a:lnTo>
                  <a:pt x="27234" y="13277"/>
                </a:lnTo>
                <a:lnTo>
                  <a:pt x="28806" y="13277"/>
                </a:lnTo>
                <a:lnTo>
                  <a:pt x="30177" y="1172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015054" y="10763901"/>
            <a:ext cx="30480" cy="17145"/>
          </a:xfrm>
          <a:custGeom>
            <a:avLst/>
            <a:gdLst/>
            <a:ahLst/>
            <a:cxnLst/>
            <a:rect l="l" t="t" r="r" b="b"/>
            <a:pathLst>
              <a:path w="30480" h="17145">
                <a:moveTo>
                  <a:pt x="0" y="2502"/>
                </a:moveTo>
                <a:lnTo>
                  <a:pt x="439" y="3162"/>
                </a:lnTo>
                <a:lnTo>
                  <a:pt x="14345" y="11580"/>
                </a:lnTo>
                <a:lnTo>
                  <a:pt x="16167" y="12428"/>
                </a:lnTo>
                <a:lnTo>
                  <a:pt x="18009" y="13277"/>
                </a:lnTo>
                <a:lnTo>
                  <a:pt x="25622" y="16879"/>
                </a:lnTo>
                <a:lnTo>
                  <a:pt x="30177" y="11727"/>
                </a:lnTo>
                <a:lnTo>
                  <a:pt x="27234" y="13277"/>
                </a:lnTo>
                <a:lnTo>
                  <a:pt x="22491" y="11360"/>
                </a:lnTo>
                <a:lnTo>
                  <a:pt x="18271" y="9748"/>
                </a:lnTo>
                <a:lnTo>
                  <a:pt x="13633" y="6879"/>
                </a:lnTo>
                <a:lnTo>
                  <a:pt x="9004" y="4010"/>
                </a:lnTo>
                <a:lnTo>
                  <a:pt x="2209" y="0"/>
                </a:lnTo>
                <a:lnTo>
                  <a:pt x="2460" y="1727"/>
                </a:lnTo>
                <a:lnTo>
                  <a:pt x="0" y="2502"/>
                </a:lnTo>
                <a:close/>
              </a:path>
            </a:pathLst>
          </a:custGeom>
          <a:ln w="3175">
            <a:solidFill>
              <a:srgbClr val="E3E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841972" y="10684996"/>
            <a:ext cx="90577" cy="14076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894391" y="10738835"/>
            <a:ext cx="27685" cy="207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871321" y="10842771"/>
            <a:ext cx="153035" cy="32384"/>
          </a:xfrm>
          <a:custGeom>
            <a:avLst/>
            <a:gdLst/>
            <a:ahLst/>
            <a:cxnLst/>
            <a:rect l="l" t="t" r="r" b="b"/>
            <a:pathLst>
              <a:path w="153034" h="32384">
                <a:moveTo>
                  <a:pt x="7835" y="24930"/>
                </a:moveTo>
                <a:lnTo>
                  <a:pt x="7556" y="24206"/>
                </a:lnTo>
                <a:lnTo>
                  <a:pt x="6819" y="23622"/>
                </a:lnTo>
                <a:lnTo>
                  <a:pt x="6159" y="21653"/>
                </a:lnTo>
                <a:lnTo>
                  <a:pt x="6337" y="20548"/>
                </a:lnTo>
                <a:lnTo>
                  <a:pt x="5994" y="19342"/>
                </a:lnTo>
                <a:lnTo>
                  <a:pt x="3670" y="20548"/>
                </a:lnTo>
                <a:lnTo>
                  <a:pt x="0" y="19570"/>
                </a:lnTo>
                <a:lnTo>
                  <a:pt x="254" y="21564"/>
                </a:lnTo>
                <a:lnTo>
                  <a:pt x="1701" y="22796"/>
                </a:lnTo>
                <a:lnTo>
                  <a:pt x="4457" y="24396"/>
                </a:lnTo>
                <a:lnTo>
                  <a:pt x="6096" y="24993"/>
                </a:lnTo>
                <a:lnTo>
                  <a:pt x="7835" y="24930"/>
                </a:lnTo>
                <a:close/>
              </a:path>
              <a:path w="153034" h="32384">
                <a:moveTo>
                  <a:pt x="19558" y="29298"/>
                </a:moveTo>
                <a:lnTo>
                  <a:pt x="18630" y="28892"/>
                </a:lnTo>
                <a:lnTo>
                  <a:pt x="16408" y="27178"/>
                </a:lnTo>
                <a:lnTo>
                  <a:pt x="16268" y="25819"/>
                </a:lnTo>
                <a:lnTo>
                  <a:pt x="13893" y="28041"/>
                </a:lnTo>
                <a:lnTo>
                  <a:pt x="10934" y="27457"/>
                </a:lnTo>
                <a:lnTo>
                  <a:pt x="11506" y="30391"/>
                </a:lnTo>
                <a:lnTo>
                  <a:pt x="17526" y="32067"/>
                </a:lnTo>
                <a:lnTo>
                  <a:pt x="19558" y="29298"/>
                </a:lnTo>
                <a:close/>
              </a:path>
              <a:path w="153034" h="32384">
                <a:moveTo>
                  <a:pt x="37274" y="21513"/>
                </a:moveTo>
                <a:lnTo>
                  <a:pt x="36918" y="18072"/>
                </a:lnTo>
                <a:lnTo>
                  <a:pt x="36703" y="17932"/>
                </a:lnTo>
                <a:lnTo>
                  <a:pt x="35039" y="17932"/>
                </a:lnTo>
                <a:lnTo>
                  <a:pt x="32359" y="17932"/>
                </a:lnTo>
                <a:lnTo>
                  <a:pt x="32016" y="17195"/>
                </a:lnTo>
                <a:lnTo>
                  <a:pt x="31940" y="18846"/>
                </a:lnTo>
                <a:lnTo>
                  <a:pt x="31165" y="20294"/>
                </a:lnTo>
                <a:lnTo>
                  <a:pt x="30480" y="20434"/>
                </a:lnTo>
                <a:lnTo>
                  <a:pt x="30200" y="20967"/>
                </a:lnTo>
                <a:lnTo>
                  <a:pt x="32651" y="22326"/>
                </a:lnTo>
                <a:lnTo>
                  <a:pt x="37274" y="21513"/>
                </a:lnTo>
                <a:close/>
              </a:path>
              <a:path w="153034" h="32384">
                <a:moveTo>
                  <a:pt x="115430" y="15836"/>
                </a:moveTo>
                <a:lnTo>
                  <a:pt x="115125" y="14897"/>
                </a:lnTo>
                <a:lnTo>
                  <a:pt x="114935" y="14605"/>
                </a:lnTo>
                <a:lnTo>
                  <a:pt x="112661" y="15697"/>
                </a:lnTo>
                <a:lnTo>
                  <a:pt x="111594" y="15836"/>
                </a:lnTo>
                <a:lnTo>
                  <a:pt x="115430" y="15836"/>
                </a:lnTo>
                <a:close/>
              </a:path>
              <a:path w="153034" h="32384">
                <a:moveTo>
                  <a:pt x="117944" y="17792"/>
                </a:moveTo>
                <a:lnTo>
                  <a:pt x="116293" y="17526"/>
                </a:lnTo>
                <a:lnTo>
                  <a:pt x="115595" y="16344"/>
                </a:lnTo>
                <a:lnTo>
                  <a:pt x="115468" y="15963"/>
                </a:lnTo>
                <a:lnTo>
                  <a:pt x="110642" y="15963"/>
                </a:lnTo>
                <a:lnTo>
                  <a:pt x="109499" y="15963"/>
                </a:lnTo>
                <a:lnTo>
                  <a:pt x="110426" y="19075"/>
                </a:lnTo>
                <a:lnTo>
                  <a:pt x="116078" y="20370"/>
                </a:lnTo>
                <a:lnTo>
                  <a:pt x="117944" y="17792"/>
                </a:lnTo>
                <a:close/>
              </a:path>
              <a:path w="153034" h="32384">
                <a:moveTo>
                  <a:pt x="136994" y="24422"/>
                </a:moveTo>
                <a:lnTo>
                  <a:pt x="134175" y="25438"/>
                </a:lnTo>
                <a:lnTo>
                  <a:pt x="132562" y="25425"/>
                </a:lnTo>
                <a:lnTo>
                  <a:pt x="132283" y="25069"/>
                </a:lnTo>
                <a:lnTo>
                  <a:pt x="131546" y="26111"/>
                </a:lnTo>
                <a:lnTo>
                  <a:pt x="130314" y="26657"/>
                </a:lnTo>
                <a:lnTo>
                  <a:pt x="129387" y="27533"/>
                </a:lnTo>
                <a:lnTo>
                  <a:pt x="131876" y="29019"/>
                </a:lnTo>
                <a:lnTo>
                  <a:pt x="135661" y="27787"/>
                </a:lnTo>
                <a:lnTo>
                  <a:pt x="136791" y="25565"/>
                </a:lnTo>
                <a:lnTo>
                  <a:pt x="136779" y="25438"/>
                </a:lnTo>
                <a:lnTo>
                  <a:pt x="136994" y="24422"/>
                </a:lnTo>
                <a:close/>
              </a:path>
              <a:path w="153034" h="32384">
                <a:moveTo>
                  <a:pt x="147243" y="16802"/>
                </a:moveTo>
                <a:lnTo>
                  <a:pt x="147116" y="16370"/>
                </a:lnTo>
                <a:lnTo>
                  <a:pt x="144919" y="17094"/>
                </a:lnTo>
                <a:lnTo>
                  <a:pt x="142379" y="16941"/>
                </a:lnTo>
                <a:lnTo>
                  <a:pt x="142405" y="19532"/>
                </a:lnTo>
                <a:lnTo>
                  <a:pt x="142252" y="20383"/>
                </a:lnTo>
                <a:lnTo>
                  <a:pt x="141744" y="21818"/>
                </a:lnTo>
                <a:lnTo>
                  <a:pt x="145110" y="22059"/>
                </a:lnTo>
                <a:lnTo>
                  <a:pt x="146723" y="19532"/>
                </a:lnTo>
                <a:lnTo>
                  <a:pt x="147193" y="17094"/>
                </a:lnTo>
                <a:lnTo>
                  <a:pt x="147243" y="16802"/>
                </a:lnTo>
                <a:close/>
              </a:path>
              <a:path w="153034" h="32384">
                <a:moveTo>
                  <a:pt x="152450" y="6705"/>
                </a:moveTo>
                <a:lnTo>
                  <a:pt x="152184" y="673"/>
                </a:lnTo>
                <a:lnTo>
                  <a:pt x="149212" y="0"/>
                </a:lnTo>
                <a:lnTo>
                  <a:pt x="148577" y="1854"/>
                </a:lnTo>
                <a:lnTo>
                  <a:pt x="148247" y="4368"/>
                </a:lnTo>
                <a:lnTo>
                  <a:pt x="147739" y="5232"/>
                </a:lnTo>
                <a:lnTo>
                  <a:pt x="148945" y="5816"/>
                </a:lnTo>
                <a:lnTo>
                  <a:pt x="149352" y="7188"/>
                </a:lnTo>
                <a:lnTo>
                  <a:pt x="150075" y="8267"/>
                </a:lnTo>
                <a:lnTo>
                  <a:pt x="152450" y="6705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922894" y="10661217"/>
            <a:ext cx="123506" cy="10066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66272" y="10847281"/>
            <a:ext cx="6985" cy="8255"/>
          </a:xfrm>
          <a:custGeom>
            <a:avLst/>
            <a:gdLst/>
            <a:ahLst/>
            <a:cxnLst/>
            <a:rect l="l" t="t" r="r" b="b"/>
            <a:pathLst>
              <a:path w="6984" h="8254">
                <a:moveTo>
                  <a:pt x="2020" y="0"/>
                </a:moveTo>
                <a:lnTo>
                  <a:pt x="0" y="2031"/>
                </a:lnTo>
                <a:lnTo>
                  <a:pt x="397" y="7696"/>
                </a:lnTo>
                <a:lnTo>
                  <a:pt x="3497" y="8188"/>
                </a:lnTo>
                <a:lnTo>
                  <a:pt x="3455" y="5612"/>
                </a:lnTo>
                <a:lnTo>
                  <a:pt x="5141" y="4743"/>
                </a:lnTo>
                <a:lnTo>
                  <a:pt x="6533" y="3601"/>
                </a:lnTo>
                <a:lnTo>
                  <a:pt x="3204" y="2952"/>
                </a:lnTo>
                <a:lnTo>
                  <a:pt x="202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940441" y="10862722"/>
            <a:ext cx="12065" cy="28575"/>
          </a:xfrm>
          <a:custGeom>
            <a:avLst/>
            <a:gdLst/>
            <a:ahLst/>
            <a:cxnLst/>
            <a:rect l="l" t="t" r="r" b="b"/>
            <a:pathLst>
              <a:path w="12065" h="28575">
                <a:moveTo>
                  <a:pt x="931" y="4973"/>
                </a:moveTo>
                <a:lnTo>
                  <a:pt x="0" y="21831"/>
                </a:lnTo>
                <a:lnTo>
                  <a:pt x="5005" y="25266"/>
                </a:lnTo>
                <a:lnTo>
                  <a:pt x="5078" y="28334"/>
                </a:lnTo>
                <a:lnTo>
                  <a:pt x="7504" y="24585"/>
                </a:lnTo>
                <a:lnTo>
                  <a:pt x="4952" y="24585"/>
                </a:lnTo>
                <a:lnTo>
                  <a:pt x="345" y="20323"/>
                </a:lnTo>
                <a:lnTo>
                  <a:pt x="999" y="6114"/>
                </a:lnTo>
                <a:lnTo>
                  <a:pt x="931" y="4973"/>
                </a:lnTo>
                <a:close/>
              </a:path>
              <a:path w="12065" h="28575">
                <a:moveTo>
                  <a:pt x="10080" y="18028"/>
                </a:moveTo>
                <a:lnTo>
                  <a:pt x="4952" y="24585"/>
                </a:lnTo>
                <a:lnTo>
                  <a:pt x="7504" y="24585"/>
                </a:lnTo>
                <a:lnTo>
                  <a:pt x="9633" y="21297"/>
                </a:lnTo>
                <a:lnTo>
                  <a:pt x="10080" y="18028"/>
                </a:lnTo>
                <a:close/>
              </a:path>
              <a:path w="12065" h="28575">
                <a:moveTo>
                  <a:pt x="10704" y="12512"/>
                </a:moveTo>
                <a:lnTo>
                  <a:pt x="10167" y="17392"/>
                </a:lnTo>
                <a:lnTo>
                  <a:pt x="10080" y="18028"/>
                </a:lnTo>
                <a:lnTo>
                  <a:pt x="11486" y="16229"/>
                </a:lnTo>
                <a:lnTo>
                  <a:pt x="10704" y="12512"/>
                </a:lnTo>
                <a:close/>
              </a:path>
              <a:path w="12065" h="28575">
                <a:moveTo>
                  <a:pt x="9926" y="0"/>
                </a:moveTo>
                <a:lnTo>
                  <a:pt x="9643" y="1151"/>
                </a:lnTo>
                <a:lnTo>
                  <a:pt x="9277" y="2261"/>
                </a:lnTo>
                <a:lnTo>
                  <a:pt x="8785" y="3382"/>
                </a:lnTo>
                <a:lnTo>
                  <a:pt x="10704" y="12512"/>
                </a:lnTo>
                <a:lnTo>
                  <a:pt x="11151" y="8460"/>
                </a:lnTo>
                <a:lnTo>
                  <a:pt x="9737" y="4408"/>
                </a:lnTo>
                <a:lnTo>
                  <a:pt x="10537" y="4408"/>
                </a:lnTo>
                <a:lnTo>
                  <a:pt x="10661" y="1151"/>
                </a:lnTo>
                <a:lnTo>
                  <a:pt x="10722" y="523"/>
                </a:lnTo>
                <a:lnTo>
                  <a:pt x="10250" y="178"/>
                </a:lnTo>
                <a:lnTo>
                  <a:pt x="9926" y="0"/>
                </a:lnTo>
                <a:close/>
              </a:path>
              <a:path w="12065" h="28575">
                <a:moveTo>
                  <a:pt x="10537" y="4408"/>
                </a:moveTo>
                <a:lnTo>
                  <a:pt x="9737" y="4408"/>
                </a:lnTo>
                <a:lnTo>
                  <a:pt x="10879" y="6114"/>
                </a:lnTo>
                <a:lnTo>
                  <a:pt x="11968" y="7413"/>
                </a:lnTo>
                <a:lnTo>
                  <a:pt x="10512" y="5193"/>
                </a:lnTo>
                <a:lnTo>
                  <a:pt x="10537" y="4408"/>
                </a:lnTo>
                <a:close/>
              </a:path>
            </a:pathLst>
          </a:custGeom>
          <a:solidFill>
            <a:srgbClr val="C7C7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081998" y="10692187"/>
            <a:ext cx="2540" cy="173990"/>
          </a:xfrm>
          <a:custGeom>
            <a:avLst/>
            <a:gdLst/>
            <a:ahLst/>
            <a:cxnLst/>
            <a:rect l="l" t="t" r="r" b="b"/>
            <a:pathLst>
              <a:path w="2540" h="173990">
                <a:moveTo>
                  <a:pt x="2429" y="0"/>
                </a:moveTo>
                <a:lnTo>
                  <a:pt x="0" y="0"/>
                </a:lnTo>
                <a:lnTo>
                  <a:pt x="0" y="173439"/>
                </a:lnTo>
                <a:lnTo>
                  <a:pt x="2429" y="173439"/>
                </a:lnTo>
                <a:lnTo>
                  <a:pt x="2429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2870683" y="10601144"/>
            <a:ext cx="992982" cy="3111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2932519" y="10876757"/>
            <a:ext cx="9525" cy="8255"/>
          </a:xfrm>
          <a:custGeom>
            <a:avLst/>
            <a:gdLst/>
            <a:ahLst/>
            <a:cxnLst/>
            <a:rect l="l" t="t" r="r" b="b"/>
            <a:pathLst>
              <a:path w="9525" h="8254">
                <a:moveTo>
                  <a:pt x="3549" y="0"/>
                </a:moveTo>
                <a:lnTo>
                  <a:pt x="1204" y="680"/>
                </a:lnTo>
                <a:lnTo>
                  <a:pt x="607" y="2335"/>
                </a:lnTo>
                <a:lnTo>
                  <a:pt x="0" y="4010"/>
                </a:lnTo>
                <a:lnTo>
                  <a:pt x="1350" y="6041"/>
                </a:lnTo>
                <a:lnTo>
                  <a:pt x="5884" y="7685"/>
                </a:lnTo>
                <a:lnTo>
                  <a:pt x="8198" y="6994"/>
                </a:lnTo>
                <a:lnTo>
                  <a:pt x="9413" y="3664"/>
                </a:lnTo>
                <a:lnTo>
                  <a:pt x="8083" y="1643"/>
                </a:lnTo>
                <a:lnTo>
                  <a:pt x="3549" y="0"/>
                </a:lnTo>
                <a:close/>
              </a:path>
            </a:pathLst>
          </a:custGeom>
          <a:solidFill>
            <a:srgbClr val="A51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98725" y="3158799"/>
            <a:ext cx="15306649" cy="3011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98725" y="6740523"/>
            <a:ext cx="15306649" cy="1816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340232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43915" y="11008150"/>
            <a:ext cx="20320" cy="48260"/>
          </a:xfrm>
          <a:custGeom>
            <a:avLst/>
            <a:gdLst/>
            <a:ahLst/>
            <a:cxnLst/>
            <a:rect l="l" t="t" r="r" b="b"/>
            <a:pathLst>
              <a:path w="20319" h="48259">
                <a:moveTo>
                  <a:pt x="11925" y="2705"/>
                </a:moveTo>
                <a:lnTo>
                  <a:pt x="10782" y="1371"/>
                </a:lnTo>
                <a:lnTo>
                  <a:pt x="9639" y="0"/>
                </a:lnTo>
                <a:lnTo>
                  <a:pt x="7200" y="177"/>
                </a:lnTo>
                <a:lnTo>
                  <a:pt x="3530" y="3263"/>
                </a:lnTo>
                <a:lnTo>
                  <a:pt x="2959" y="5613"/>
                </a:lnTo>
                <a:lnTo>
                  <a:pt x="4089" y="6985"/>
                </a:lnTo>
                <a:lnTo>
                  <a:pt x="5232" y="8343"/>
                </a:lnTo>
                <a:lnTo>
                  <a:pt x="7645" y="8191"/>
                </a:lnTo>
                <a:lnTo>
                  <a:pt x="11328" y="5080"/>
                </a:lnTo>
                <a:lnTo>
                  <a:pt x="11925" y="2705"/>
                </a:lnTo>
                <a:close/>
              </a:path>
              <a:path w="20319" h="48259">
                <a:moveTo>
                  <a:pt x="13081" y="19900"/>
                </a:moveTo>
                <a:lnTo>
                  <a:pt x="11442" y="17932"/>
                </a:lnTo>
                <a:lnTo>
                  <a:pt x="9753" y="15938"/>
                </a:lnTo>
                <a:lnTo>
                  <a:pt x="6210" y="16167"/>
                </a:lnTo>
                <a:lnTo>
                  <a:pt x="825" y="20701"/>
                </a:lnTo>
                <a:lnTo>
                  <a:pt x="0" y="24130"/>
                </a:lnTo>
                <a:lnTo>
                  <a:pt x="3327" y="28092"/>
                </a:lnTo>
                <a:lnTo>
                  <a:pt x="6845" y="27901"/>
                </a:lnTo>
                <a:lnTo>
                  <a:pt x="12230" y="23368"/>
                </a:lnTo>
                <a:lnTo>
                  <a:pt x="13081" y="19900"/>
                </a:lnTo>
                <a:close/>
              </a:path>
              <a:path w="20319" h="48259">
                <a:moveTo>
                  <a:pt x="20116" y="37719"/>
                </a:moveTo>
                <a:lnTo>
                  <a:pt x="17995" y="35179"/>
                </a:lnTo>
                <a:lnTo>
                  <a:pt x="15811" y="32639"/>
                </a:lnTo>
                <a:lnTo>
                  <a:pt x="11264" y="32905"/>
                </a:lnTo>
                <a:lnTo>
                  <a:pt x="4305" y="38760"/>
                </a:lnTo>
                <a:lnTo>
                  <a:pt x="3276" y="43154"/>
                </a:lnTo>
                <a:lnTo>
                  <a:pt x="7543" y="48247"/>
                </a:lnTo>
                <a:lnTo>
                  <a:pt x="12090" y="48006"/>
                </a:lnTo>
                <a:lnTo>
                  <a:pt x="19011" y="42164"/>
                </a:lnTo>
                <a:lnTo>
                  <a:pt x="20116" y="37719"/>
                </a:lnTo>
                <a:close/>
              </a:path>
            </a:pathLst>
          </a:custGeom>
          <a:solidFill>
            <a:srgbClr val="A31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0765256"/>
            <a:ext cx="12616180" cy="10795"/>
          </a:xfrm>
          <a:custGeom>
            <a:avLst/>
            <a:gdLst/>
            <a:ahLst/>
            <a:cxnLst/>
            <a:rect l="l" t="t" r="r" b="b"/>
            <a:pathLst>
              <a:path w="12616180" h="10795">
                <a:moveTo>
                  <a:pt x="12611846" y="0"/>
                </a:moveTo>
                <a:lnTo>
                  <a:pt x="12609082" y="0"/>
                </a:lnTo>
                <a:lnTo>
                  <a:pt x="12607741" y="554"/>
                </a:lnTo>
                <a:lnTo>
                  <a:pt x="12605783" y="2513"/>
                </a:lnTo>
                <a:lnTo>
                  <a:pt x="12605228" y="3853"/>
                </a:lnTo>
                <a:lnTo>
                  <a:pt x="12605228" y="6617"/>
                </a:lnTo>
                <a:lnTo>
                  <a:pt x="12605783" y="7957"/>
                </a:lnTo>
                <a:lnTo>
                  <a:pt x="12607741" y="9915"/>
                </a:lnTo>
                <a:lnTo>
                  <a:pt x="12609082" y="10470"/>
                </a:lnTo>
                <a:lnTo>
                  <a:pt x="12611846" y="10470"/>
                </a:lnTo>
                <a:lnTo>
                  <a:pt x="12613186" y="9915"/>
                </a:lnTo>
                <a:lnTo>
                  <a:pt x="12615144" y="7957"/>
                </a:lnTo>
                <a:lnTo>
                  <a:pt x="12615699" y="6617"/>
                </a:lnTo>
                <a:lnTo>
                  <a:pt x="12615699" y="3853"/>
                </a:lnTo>
                <a:lnTo>
                  <a:pt x="12615144" y="2513"/>
                </a:lnTo>
                <a:lnTo>
                  <a:pt x="12613186" y="554"/>
                </a:lnTo>
                <a:lnTo>
                  <a:pt x="12611846" y="0"/>
                </a:lnTo>
                <a:close/>
              </a:path>
              <a:path w="12616180" h="10795">
                <a:moveTo>
                  <a:pt x="6617" y="0"/>
                </a:moveTo>
                <a:lnTo>
                  <a:pt x="3853" y="0"/>
                </a:lnTo>
                <a:lnTo>
                  <a:pt x="2513" y="554"/>
                </a:lnTo>
                <a:lnTo>
                  <a:pt x="554" y="2513"/>
                </a:lnTo>
                <a:lnTo>
                  <a:pt x="0" y="3853"/>
                </a:lnTo>
                <a:lnTo>
                  <a:pt x="0" y="6617"/>
                </a:lnTo>
                <a:lnTo>
                  <a:pt x="554" y="7957"/>
                </a:lnTo>
                <a:lnTo>
                  <a:pt x="2513" y="9915"/>
                </a:lnTo>
                <a:lnTo>
                  <a:pt x="3853" y="10470"/>
                </a:lnTo>
                <a:lnTo>
                  <a:pt x="6617" y="10470"/>
                </a:lnTo>
                <a:lnTo>
                  <a:pt x="7957" y="9915"/>
                </a:lnTo>
                <a:lnTo>
                  <a:pt x="9915" y="7957"/>
                </a:lnTo>
                <a:lnTo>
                  <a:pt x="10470" y="6617"/>
                </a:lnTo>
                <a:lnTo>
                  <a:pt x="10470" y="3853"/>
                </a:lnTo>
                <a:lnTo>
                  <a:pt x="9915" y="2513"/>
                </a:lnTo>
                <a:lnTo>
                  <a:pt x="7957" y="554"/>
                </a:lnTo>
                <a:lnTo>
                  <a:pt x="6617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6187" y="10480144"/>
            <a:ext cx="20062825" cy="0"/>
          </a:xfrm>
          <a:custGeom>
            <a:avLst/>
            <a:gdLst/>
            <a:ahLst/>
            <a:cxnLst/>
            <a:rect l="l" t="t" r="r" b="b"/>
            <a:pathLst>
              <a:path w="20062825">
                <a:moveTo>
                  <a:pt x="0" y="0"/>
                </a:moveTo>
                <a:lnTo>
                  <a:pt x="20062205" y="0"/>
                </a:lnTo>
              </a:path>
            </a:pathLst>
          </a:custGeom>
          <a:ln w="10470">
            <a:solidFill>
              <a:srgbClr val="82A3F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235" y="10480144"/>
            <a:ext cx="20093940" cy="0"/>
          </a:xfrm>
          <a:custGeom>
            <a:avLst/>
            <a:gdLst/>
            <a:ahLst/>
            <a:cxnLst/>
            <a:rect l="l" t="t" r="r" b="b"/>
            <a:pathLst>
              <a:path w="20093940">
                <a:moveTo>
                  <a:pt x="0" y="0"/>
                </a:moveTo>
                <a:lnTo>
                  <a:pt x="0" y="0"/>
                </a:lnTo>
              </a:path>
              <a:path w="20093940">
                <a:moveTo>
                  <a:pt x="20093629" y="0"/>
                </a:moveTo>
                <a:lnTo>
                  <a:pt x="20093629" y="0"/>
                </a:lnTo>
              </a:path>
            </a:pathLst>
          </a:custGeom>
          <a:ln w="10470">
            <a:solidFill>
              <a:srgbClr val="82A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9537019" y="10534860"/>
            <a:ext cx="162258" cy="4611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526052" y="10589374"/>
            <a:ext cx="969195" cy="35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37665" y="10652470"/>
            <a:ext cx="821472" cy="2598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02736" y="10752583"/>
            <a:ext cx="23967" cy="11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69121" y="10683075"/>
            <a:ext cx="176249" cy="1997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61373" y="10734385"/>
            <a:ext cx="35981" cy="290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016519" y="10761040"/>
            <a:ext cx="30480" cy="10795"/>
          </a:xfrm>
          <a:custGeom>
            <a:avLst/>
            <a:gdLst/>
            <a:ahLst/>
            <a:cxnLst/>
            <a:rect l="l" t="t" r="r" b="b"/>
            <a:pathLst>
              <a:path w="30480" h="10795">
                <a:moveTo>
                  <a:pt x="0" y="0"/>
                </a:moveTo>
                <a:lnTo>
                  <a:pt x="146" y="240"/>
                </a:lnTo>
                <a:lnTo>
                  <a:pt x="691" y="2680"/>
                </a:lnTo>
                <a:lnTo>
                  <a:pt x="13447" y="8109"/>
                </a:lnTo>
                <a:lnTo>
                  <a:pt x="20797" y="10182"/>
                </a:lnTo>
                <a:lnTo>
                  <a:pt x="25528" y="9138"/>
                </a:lnTo>
                <a:lnTo>
                  <a:pt x="26821" y="8103"/>
                </a:lnTo>
                <a:lnTo>
                  <a:pt x="17930" y="8103"/>
                </a:lnTo>
                <a:lnTo>
                  <a:pt x="11272" y="5744"/>
                </a:lnTo>
                <a:lnTo>
                  <a:pt x="0" y="0"/>
                </a:lnTo>
                <a:close/>
              </a:path>
              <a:path w="30480" h="10795">
                <a:moveTo>
                  <a:pt x="27842" y="4261"/>
                </a:moveTo>
                <a:lnTo>
                  <a:pt x="22583" y="7475"/>
                </a:lnTo>
                <a:lnTo>
                  <a:pt x="17930" y="8103"/>
                </a:lnTo>
                <a:lnTo>
                  <a:pt x="26821" y="8103"/>
                </a:lnTo>
                <a:lnTo>
                  <a:pt x="30428" y="5214"/>
                </a:lnTo>
                <a:lnTo>
                  <a:pt x="27842" y="4261"/>
                </a:lnTo>
                <a:close/>
              </a:path>
            </a:pathLst>
          </a:custGeom>
          <a:solidFill>
            <a:srgbClr val="C7C7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015054" y="10763901"/>
            <a:ext cx="30480" cy="17145"/>
          </a:xfrm>
          <a:custGeom>
            <a:avLst/>
            <a:gdLst/>
            <a:ahLst/>
            <a:cxnLst/>
            <a:rect l="l" t="t" r="r" b="b"/>
            <a:pathLst>
              <a:path w="30480" h="17145">
                <a:moveTo>
                  <a:pt x="2209" y="0"/>
                </a:moveTo>
                <a:lnTo>
                  <a:pt x="2460" y="1727"/>
                </a:lnTo>
                <a:lnTo>
                  <a:pt x="0" y="2502"/>
                </a:lnTo>
                <a:lnTo>
                  <a:pt x="439" y="3162"/>
                </a:lnTo>
                <a:lnTo>
                  <a:pt x="14345" y="11580"/>
                </a:lnTo>
                <a:lnTo>
                  <a:pt x="18009" y="13277"/>
                </a:lnTo>
                <a:lnTo>
                  <a:pt x="25622" y="16879"/>
                </a:lnTo>
                <a:lnTo>
                  <a:pt x="28806" y="13277"/>
                </a:lnTo>
                <a:lnTo>
                  <a:pt x="27234" y="13277"/>
                </a:lnTo>
                <a:lnTo>
                  <a:pt x="22491" y="11360"/>
                </a:lnTo>
                <a:lnTo>
                  <a:pt x="18271" y="9748"/>
                </a:lnTo>
                <a:lnTo>
                  <a:pt x="9004" y="4010"/>
                </a:lnTo>
                <a:lnTo>
                  <a:pt x="2209" y="0"/>
                </a:lnTo>
                <a:close/>
              </a:path>
              <a:path w="30480" h="17145">
                <a:moveTo>
                  <a:pt x="30177" y="11727"/>
                </a:moveTo>
                <a:lnTo>
                  <a:pt x="27234" y="13277"/>
                </a:lnTo>
                <a:lnTo>
                  <a:pt x="28806" y="13277"/>
                </a:lnTo>
                <a:lnTo>
                  <a:pt x="30177" y="1172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015054" y="10763901"/>
            <a:ext cx="30480" cy="17145"/>
          </a:xfrm>
          <a:custGeom>
            <a:avLst/>
            <a:gdLst/>
            <a:ahLst/>
            <a:cxnLst/>
            <a:rect l="l" t="t" r="r" b="b"/>
            <a:pathLst>
              <a:path w="30480" h="17145">
                <a:moveTo>
                  <a:pt x="0" y="2502"/>
                </a:moveTo>
                <a:lnTo>
                  <a:pt x="439" y="3162"/>
                </a:lnTo>
                <a:lnTo>
                  <a:pt x="14345" y="11580"/>
                </a:lnTo>
                <a:lnTo>
                  <a:pt x="16167" y="12428"/>
                </a:lnTo>
                <a:lnTo>
                  <a:pt x="18009" y="13277"/>
                </a:lnTo>
                <a:lnTo>
                  <a:pt x="25622" y="16879"/>
                </a:lnTo>
                <a:lnTo>
                  <a:pt x="30177" y="11727"/>
                </a:lnTo>
                <a:lnTo>
                  <a:pt x="27234" y="13277"/>
                </a:lnTo>
                <a:lnTo>
                  <a:pt x="22491" y="11360"/>
                </a:lnTo>
                <a:lnTo>
                  <a:pt x="18271" y="9748"/>
                </a:lnTo>
                <a:lnTo>
                  <a:pt x="13633" y="6879"/>
                </a:lnTo>
                <a:lnTo>
                  <a:pt x="9004" y="4010"/>
                </a:lnTo>
                <a:lnTo>
                  <a:pt x="2209" y="0"/>
                </a:lnTo>
                <a:lnTo>
                  <a:pt x="2460" y="1727"/>
                </a:lnTo>
                <a:lnTo>
                  <a:pt x="0" y="2502"/>
                </a:lnTo>
                <a:close/>
              </a:path>
            </a:pathLst>
          </a:custGeom>
          <a:ln w="3175">
            <a:solidFill>
              <a:srgbClr val="E3E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41972" y="10684996"/>
            <a:ext cx="90577" cy="1407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94391" y="10738835"/>
            <a:ext cx="27685" cy="207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871321" y="10842771"/>
            <a:ext cx="153035" cy="32384"/>
          </a:xfrm>
          <a:custGeom>
            <a:avLst/>
            <a:gdLst/>
            <a:ahLst/>
            <a:cxnLst/>
            <a:rect l="l" t="t" r="r" b="b"/>
            <a:pathLst>
              <a:path w="153034" h="32384">
                <a:moveTo>
                  <a:pt x="7835" y="24930"/>
                </a:moveTo>
                <a:lnTo>
                  <a:pt x="7556" y="24206"/>
                </a:lnTo>
                <a:lnTo>
                  <a:pt x="6819" y="23622"/>
                </a:lnTo>
                <a:lnTo>
                  <a:pt x="6159" y="21653"/>
                </a:lnTo>
                <a:lnTo>
                  <a:pt x="6337" y="20548"/>
                </a:lnTo>
                <a:lnTo>
                  <a:pt x="5994" y="19342"/>
                </a:lnTo>
                <a:lnTo>
                  <a:pt x="3670" y="20548"/>
                </a:lnTo>
                <a:lnTo>
                  <a:pt x="0" y="19570"/>
                </a:lnTo>
                <a:lnTo>
                  <a:pt x="254" y="21564"/>
                </a:lnTo>
                <a:lnTo>
                  <a:pt x="1701" y="22796"/>
                </a:lnTo>
                <a:lnTo>
                  <a:pt x="4457" y="24396"/>
                </a:lnTo>
                <a:lnTo>
                  <a:pt x="6096" y="24993"/>
                </a:lnTo>
                <a:lnTo>
                  <a:pt x="7835" y="24930"/>
                </a:lnTo>
                <a:close/>
              </a:path>
              <a:path w="153034" h="32384">
                <a:moveTo>
                  <a:pt x="19558" y="29298"/>
                </a:moveTo>
                <a:lnTo>
                  <a:pt x="18630" y="28892"/>
                </a:lnTo>
                <a:lnTo>
                  <a:pt x="16408" y="27178"/>
                </a:lnTo>
                <a:lnTo>
                  <a:pt x="16268" y="25819"/>
                </a:lnTo>
                <a:lnTo>
                  <a:pt x="13893" y="28041"/>
                </a:lnTo>
                <a:lnTo>
                  <a:pt x="10934" y="27457"/>
                </a:lnTo>
                <a:lnTo>
                  <a:pt x="11506" y="30391"/>
                </a:lnTo>
                <a:lnTo>
                  <a:pt x="17526" y="32067"/>
                </a:lnTo>
                <a:lnTo>
                  <a:pt x="19558" y="29298"/>
                </a:lnTo>
                <a:close/>
              </a:path>
              <a:path w="153034" h="32384">
                <a:moveTo>
                  <a:pt x="37274" y="21513"/>
                </a:moveTo>
                <a:lnTo>
                  <a:pt x="36918" y="18072"/>
                </a:lnTo>
                <a:lnTo>
                  <a:pt x="36703" y="17932"/>
                </a:lnTo>
                <a:lnTo>
                  <a:pt x="35039" y="17932"/>
                </a:lnTo>
                <a:lnTo>
                  <a:pt x="32359" y="17932"/>
                </a:lnTo>
                <a:lnTo>
                  <a:pt x="32016" y="17195"/>
                </a:lnTo>
                <a:lnTo>
                  <a:pt x="31940" y="18846"/>
                </a:lnTo>
                <a:lnTo>
                  <a:pt x="31165" y="20294"/>
                </a:lnTo>
                <a:lnTo>
                  <a:pt x="30480" y="20434"/>
                </a:lnTo>
                <a:lnTo>
                  <a:pt x="30200" y="20967"/>
                </a:lnTo>
                <a:lnTo>
                  <a:pt x="32651" y="22326"/>
                </a:lnTo>
                <a:lnTo>
                  <a:pt x="37274" y="21513"/>
                </a:lnTo>
                <a:close/>
              </a:path>
              <a:path w="153034" h="32384">
                <a:moveTo>
                  <a:pt x="115430" y="15836"/>
                </a:moveTo>
                <a:lnTo>
                  <a:pt x="115125" y="14897"/>
                </a:lnTo>
                <a:lnTo>
                  <a:pt x="114935" y="14605"/>
                </a:lnTo>
                <a:lnTo>
                  <a:pt x="112661" y="15697"/>
                </a:lnTo>
                <a:lnTo>
                  <a:pt x="111594" y="15836"/>
                </a:lnTo>
                <a:lnTo>
                  <a:pt x="115430" y="15836"/>
                </a:lnTo>
                <a:close/>
              </a:path>
              <a:path w="153034" h="32384">
                <a:moveTo>
                  <a:pt x="117944" y="17792"/>
                </a:moveTo>
                <a:lnTo>
                  <a:pt x="116293" y="17526"/>
                </a:lnTo>
                <a:lnTo>
                  <a:pt x="115595" y="16344"/>
                </a:lnTo>
                <a:lnTo>
                  <a:pt x="115468" y="15963"/>
                </a:lnTo>
                <a:lnTo>
                  <a:pt x="110642" y="15963"/>
                </a:lnTo>
                <a:lnTo>
                  <a:pt x="109499" y="15963"/>
                </a:lnTo>
                <a:lnTo>
                  <a:pt x="110426" y="19075"/>
                </a:lnTo>
                <a:lnTo>
                  <a:pt x="116078" y="20370"/>
                </a:lnTo>
                <a:lnTo>
                  <a:pt x="117944" y="17792"/>
                </a:lnTo>
                <a:close/>
              </a:path>
              <a:path w="153034" h="32384">
                <a:moveTo>
                  <a:pt x="136994" y="24422"/>
                </a:moveTo>
                <a:lnTo>
                  <a:pt x="134175" y="25438"/>
                </a:lnTo>
                <a:lnTo>
                  <a:pt x="132562" y="25425"/>
                </a:lnTo>
                <a:lnTo>
                  <a:pt x="132283" y="25069"/>
                </a:lnTo>
                <a:lnTo>
                  <a:pt x="131546" y="26111"/>
                </a:lnTo>
                <a:lnTo>
                  <a:pt x="130314" y="26657"/>
                </a:lnTo>
                <a:lnTo>
                  <a:pt x="129387" y="27533"/>
                </a:lnTo>
                <a:lnTo>
                  <a:pt x="131876" y="29019"/>
                </a:lnTo>
                <a:lnTo>
                  <a:pt x="135661" y="27787"/>
                </a:lnTo>
                <a:lnTo>
                  <a:pt x="136791" y="25565"/>
                </a:lnTo>
                <a:lnTo>
                  <a:pt x="136779" y="25438"/>
                </a:lnTo>
                <a:lnTo>
                  <a:pt x="136994" y="24422"/>
                </a:lnTo>
                <a:close/>
              </a:path>
              <a:path w="153034" h="32384">
                <a:moveTo>
                  <a:pt x="147243" y="16802"/>
                </a:moveTo>
                <a:lnTo>
                  <a:pt x="147116" y="16370"/>
                </a:lnTo>
                <a:lnTo>
                  <a:pt x="144919" y="17094"/>
                </a:lnTo>
                <a:lnTo>
                  <a:pt x="142379" y="16941"/>
                </a:lnTo>
                <a:lnTo>
                  <a:pt x="142405" y="19532"/>
                </a:lnTo>
                <a:lnTo>
                  <a:pt x="142252" y="20383"/>
                </a:lnTo>
                <a:lnTo>
                  <a:pt x="141744" y="21818"/>
                </a:lnTo>
                <a:lnTo>
                  <a:pt x="145110" y="22059"/>
                </a:lnTo>
                <a:lnTo>
                  <a:pt x="146723" y="19532"/>
                </a:lnTo>
                <a:lnTo>
                  <a:pt x="147193" y="17094"/>
                </a:lnTo>
                <a:lnTo>
                  <a:pt x="147243" y="16802"/>
                </a:lnTo>
                <a:close/>
              </a:path>
              <a:path w="153034" h="32384">
                <a:moveTo>
                  <a:pt x="152450" y="6705"/>
                </a:moveTo>
                <a:lnTo>
                  <a:pt x="152184" y="673"/>
                </a:lnTo>
                <a:lnTo>
                  <a:pt x="149212" y="0"/>
                </a:lnTo>
                <a:lnTo>
                  <a:pt x="148577" y="1854"/>
                </a:lnTo>
                <a:lnTo>
                  <a:pt x="148247" y="4368"/>
                </a:lnTo>
                <a:lnTo>
                  <a:pt x="147739" y="5232"/>
                </a:lnTo>
                <a:lnTo>
                  <a:pt x="148945" y="5816"/>
                </a:lnTo>
                <a:lnTo>
                  <a:pt x="149352" y="7188"/>
                </a:lnTo>
                <a:lnTo>
                  <a:pt x="150075" y="8267"/>
                </a:lnTo>
                <a:lnTo>
                  <a:pt x="152450" y="6705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922894" y="10661217"/>
            <a:ext cx="123506" cy="1006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866272" y="10847281"/>
            <a:ext cx="6985" cy="8255"/>
          </a:xfrm>
          <a:custGeom>
            <a:avLst/>
            <a:gdLst/>
            <a:ahLst/>
            <a:cxnLst/>
            <a:rect l="l" t="t" r="r" b="b"/>
            <a:pathLst>
              <a:path w="6984" h="8254">
                <a:moveTo>
                  <a:pt x="2020" y="0"/>
                </a:moveTo>
                <a:lnTo>
                  <a:pt x="0" y="2031"/>
                </a:lnTo>
                <a:lnTo>
                  <a:pt x="397" y="7696"/>
                </a:lnTo>
                <a:lnTo>
                  <a:pt x="3497" y="8188"/>
                </a:lnTo>
                <a:lnTo>
                  <a:pt x="3455" y="5612"/>
                </a:lnTo>
                <a:lnTo>
                  <a:pt x="5141" y="4743"/>
                </a:lnTo>
                <a:lnTo>
                  <a:pt x="6533" y="3601"/>
                </a:lnTo>
                <a:lnTo>
                  <a:pt x="3204" y="2952"/>
                </a:lnTo>
                <a:lnTo>
                  <a:pt x="202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940441" y="10862722"/>
            <a:ext cx="12065" cy="28575"/>
          </a:xfrm>
          <a:custGeom>
            <a:avLst/>
            <a:gdLst/>
            <a:ahLst/>
            <a:cxnLst/>
            <a:rect l="l" t="t" r="r" b="b"/>
            <a:pathLst>
              <a:path w="12065" h="28575">
                <a:moveTo>
                  <a:pt x="931" y="4973"/>
                </a:moveTo>
                <a:lnTo>
                  <a:pt x="0" y="21831"/>
                </a:lnTo>
                <a:lnTo>
                  <a:pt x="5005" y="25266"/>
                </a:lnTo>
                <a:lnTo>
                  <a:pt x="5078" y="28334"/>
                </a:lnTo>
                <a:lnTo>
                  <a:pt x="7504" y="24585"/>
                </a:lnTo>
                <a:lnTo>
                  <a:pt x="4952" y="24585"/>
                </a:lnTo>
                <a:lnTo>
                  <a:pt x="345" y="20323"/>
                </a:lnTo>
                <a:lnTo>
                  <a:pt x="999" y="6114"/>
                </a:lnTo>
                <a:lnTo>
                  <a:pt x="931" y="4973"/>
                </a:lnTo>
                <a:close/>
              </a:path>
              <a:path w="12065" h="28575">
                <a:moveTo>
                  <a:pt x="10080" y="18028"/>
                </a:moveTo>
                <a:lnTo>
                  <a:pt x="4952" y="24585"/>
                </a:lnTo>
                <a:lnTo>
                  <a:pt x="7504" y="24585"/>
                </a:lnTo>
                <a:lnTo>
                  <a:pt x="9633" y="21297"/>
                </a:lnTo>
                <a:lnTo>
                  <a:pt x="10080" y="18028"/>
                </a:lnTo>
                <a:close/>
              </a:path>
              <a:path w="12065" h="28575">
                <a:moveTo>
                  <a:pt x="10704" y="12512"/>
                </a:moveTo>
                <a:lnTo>
                  <a:pt x="10167" y="17392"/>
                </a:lnTo>
                <a:lnTo>
                  <a:pt x="10080" y="18028"/>
                </a:lnTo>
                <a:lnTo>
                  <a:pt x="11486" y="16229"/>
                </a:lnTo>
                <a:lnTo>
                  <a:pt x="10704" y="12512"/>
                </a:lnTo>
                <a:close/>
              </a:path>
              <a:path w="12065" h="28575">
                <a:moveTo>
                  <a:pt x="9926" y="0"/>
                </a:moveTo>
                <a:lnTo>
                  <a:pt x="9643" y="1151"/>
                </a:lnTo>
                <a:lnTo>
                  <a:pt x="9277" y="2261"/>
                </a:lnTo>
                <a:lnTo>
                  <a:pt x="8785" y="3382"/>
                </a:lnTo>
                <a:lnTo>
                  <a:pt x="10704" y="12512"/>
                </a:lnTo>
                <a:lnTo>
                  <a:pt x="11151" y="8460"/>
                </a:lnTo>
                <a:lnTo>
                  <a:pt x="9737" y="4408"/>
                </a:lnTo>
                <a:lnTo>
                  <a:pt x="10537" y="4408"/>
                </a:lnTo>
                <a:lnTo>
                  <a:pt x="10661" y="1151"/>
                </a:lnTo>
                <a:lnTo>
                  <a:pt x="10722" y="523"/>
                </a:lnTo>
                <a:lnTo>
                  <a:pt x="10250" y="178"/>
                </a:lnTo>
                <a:lnTo>
                  <a:pt x="9926" y="0"/>
                </a:lnTo>
                <a:close/>
              </a:path>
              <a:path w="12065" h="28575">
                <a:moveTo>
                  <a:pt x="10537" y="4408"/>
                </a:moveTo>
                <a:lnTo>
                  <a:pt x="9737" y="4408"/>
                </a:lnTo>
                <a:lnTo>
                  <a:pt x="10879" y="6114"/>
                </a:lnTo>
                <a:lnTo>
                  <a:pt x="11968" y="7413"/>
                </a:lnTo>
                <a:lnTo>
                  <a:pt x="10512" y="5193"/>
                </a:lnTo>
                <a:lnTo>
                  <a:pt x="10537" y="4408"/>
                </a:lnTo>
                <a:close/>
              </a:path>
            </a:pathLst>
          </a:custGeom>
          <a:solidFill>
            <a:srgbClr val="C7C7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081998" y="10692187"/>
            <a:ext cx="2540" cy="173990"/>
          </a:xfrm>
          <a:custGeom>
            <a:avLst/>
            <a:gdLst/>
            <a:ahLst/>
            <a:cxnLst/>
            <a:rect l="l" t="t" r="r" b="b"/>
            <a:pathLst>
              <a:path w="2540" h="173990">
                <a:moveTo>
                  <a:pt x="2429" y="0"/>
                </a:moveTo>
                <a:lnTo>
                  <a:pt x="0" y="0"/>
                </a:lnTo>
                <a:lnTo>
                  <a:pt x="0" y="173439"/>
                </a:lnTo>
                <a:lnTo>
                  <a:pt x="2429" y="173439"/>
                </a:lnTo>
                <a:lnTo>
                  <a:pt x="2429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2870683" y="10601144"/>
            <a:ext cx="992982" cy="3111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2932519" y="10876757"/>
            <a:ext cx="9525" cy="8255"/>
          </a:xfrm>
          <a:custGeom>
            <a:avLst/>
            <a:gdLst/>
            <a:ahLst/>
            <a:cxnLst/>
            <a:rect l="l" t="t" r="r" b="b"/>
            <a:pathLst>
              <a:path w="9525" h="8254">
                <a:moveTo>
                  <a:pt x="3549" y="0"/>
                </a:moveTo>
                <a:lnTo>
                  <a:pt x="1204" y="680"/>
                </a:lnTo>
                <a:lnTo>
                  <a:pt x="607" y="2335"/>
                </a:lnTo>
                <a:lnTo>
                  <a:pt x="0" y="4010"/>
                </a:lnTo>
                <a:lnTo>
                  <a:pt x="1350" y="6041"/>
                </a:lnTo>
                <a:lnTo>
                  <a:pt x="5884" y="7685"/>
                </a:lnTo>
                <a:lnTo>
                  <a:pt x="8198" y="6994"/>
                </a:lnTo>
                <a:lnTo>
                  <a:pt x="9413" y="3664"/>
                </a:lnTo>
                <a:lnTo>
                  <a:pt x="8083" y="1643"/>
                </a:lnTo>
                <a:lnTo>
                  <a:pt x="3549" y="0"/>
                </a:lnTo>
                <a:close/>
              </a:path>
            </a:pathLst>
          </a:custGeom>
          <a:solidFill>
            <a:srgbClr val="A51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340232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43915" y="11008150"/>
            <a:ext cx="20320" cy="48260"/>
          </a:xfrm>
          <a:custGeom>
            <a:avLst/>
            <a:gdLst/>
            <a:ahLst/>
            <a:cxnLst/>
            <a:rect l="l" t="t" r="r" b="b"/>
            <a:pathLst>
              <a:path w="20319" h="48259">
                <a:moveTo>
                  <a:pt x="11925" y="2705"/>
                </a:moveTo>
                <a:lnTo>
                  <a:pt x="10782" y="1371"/>
                </a:lnTo>
                <a:lnTo>
                  <a:pt x="9639" y="0"/>
                </a:lnTo>
                <a:lnTo>
                  <a:pt x="7200" y="177"/>
                </a:lnTo>
                <a:lnTo>
                  <a:pt x="3530" y="3263"/>
                </a:lnTo>
                <a:lnTo>
                  <a:pt x="2959" y="5613"/>
                </a:lnTo>
                <a:lnTo>
                  <a:pt x="4089" y="6985"/>
                </a:lnTo>
                <a:lnTo>
                  <a:pt x="5232" y="8343"/>
                </a:lnTo>
                <a:lnTo>
                  <a:pt x="7645" y="8191"/>
                </a:lnTo>
                <a:lnTo>
                  <a:pt x="11328" y="5080"/>
                </a:lnTo>
                <a:lnTo>
                  <a:pt x="11925" y="2705"/>
                </a:lnTo>
                <a:close/>
              </a:path>
              <a:path w="20319" h="48259">
                <a:moveTo>
                  <a:pt x="13081" y="19900"/>
                </a:moveTo>
                <a:lnTo>
                  <a:pt x="11442" y="17932"/>
                </a:lnTo>
                <a:lnTo>
                  <a:pt x="9753" y="15938"/>
                </a:lnTo>
                <a:lnTo>
                  <a:pt x="6210" y="16167"/>
                </a:lnTo>
                <a:lnTo>
                  <a:pt x="825" y="20701"/>
                </a:lnTo>
                <a:lnTo>
                  <a:pt x="0" y="24130"/>
                </a:lnTo>
                <a:lnTo>
                  <a:pt x="3327" y="28092"/>
                </a:lnTo>
                <a:lnTo>
                  <a:pt x="6845" y="27901"/>
                </a:lnTo>
                <a:lnTo>
                  <a:pt x="12230" y="23368"/>
                </a:lnTo>
                <a:lnTo>
                  <a:pt x="13081" y="19900"/>
                </a:lnTo>
                <a:close/>
              </a:path>
              <a:path w="20319" h="48259">
                <a:moveTo>
                  <a:pt x="20116" y="37719"/>
                </a:moveTo>
                <a:lnTo>
                  <a:pt x="17995" y="35179"/>
                </a:lnTo>
                <a:lnTo>
                  <a:pt x="15811" y="32639"/>
                </a:lnTo>
                <a:lnTo>
                  <a:pt x="11264" y="32905"/>
                </a:lnTo>
                <a:lnTo>
                  <a:pt x="4305" y="38760"/>
                </a:lnTo>
                <a:lnTo>
                  <a:pt x="3276" y="43154"/>
                </a:lnTo>
                <a:lnTo>
                  <a:pt x="7543" y="48247"/>
                </a:lnTo>
                <a:lnTo>
                  <a:pt x="12090" y="48006"/>
                </a:lnTo>
                <a:lnTo>
                  <a:pt x="19011" y="42164"/>
                </a:lnTo>
                <a:lnTo>
                  <a:pt x="20116" y="37719"/>
                </a:lnTo>
                <a:close/>
              </a:path>
            </a:pathLst>
          </a:custGeom>
          <a:solidFill>
            <a:srgbClr val="A31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0765256"/>
            <a:ext cx="12616180" cy="10795"/>
          </a:xfrm>
          <a:custGeom>
            <a:avLst/>
            <a:gdLst/>
            <a:ahLst/>
            <a:cxnLst/>
            <a:rect l="l" t="t" r="r" b="b"/>
            <a:pathLst>
              <a:path w="12616180" h="10795">
                <a:moveTo>
                  <a:pt x="12611846" y="0"/>
                </a:moveTo>
                <a:lnTo>
                  <a:pt x="12609082" y="0"/>
                </a:lnTo>
                <a:lnTo>
                  <a:pt x="12607741" y="554"/>
                </a:lnTo>
                <a:lnTo>
                  <a:pt x="12605783" y="2513"/>
                </a:lnTo>
                <a:lnTo>
                  <a:pt x="12605228" y="3853"/>
                </a:lnTo>
                <a:lnTo>
                  <a:pt x="12605228" y="6617"/>
                </a:lnTo>
                <a:lnTo>
                  <a:pt x="12605783" y="7957"/>
                </a:lnTo>
                <a:lnTo>
                  <a:pt x="12607741" y="9915"/>
                </a:lnTo>
                <a:lnTo>
                  <a:pt x="12609082" y="10470"/>
                </a:lnTo>
                <a:lnTo>
                  <a:pt x="12611846" y="10470"/>
                </a:lnTo>
                <a:lnTo>
                  <a:pt x="12613186" y="9915"/>
                </a:lnTo>
                <a:lnTo>
                  <a:pt x="12615144" y="7957"/>
                </a:lnTo>
                <a:lnTo>
                  <a:pt x="12615699" y="6617"/>
                </a:lnTo>
                <a:lnTo>
                  <a:pt x="12615699" y="3853"/>
                </a:lnTo>
                <a:lnTo>
                  <a:pt x="12615144" y="2513"/>
                </a:lnTo>
                <a:lnTo>
                  <a:pt x="12613186" y="554"/>
                </a:lnTo>
                <a:lnTo>
                  <a:pt x="12611846" y="0"/>
                </a:lnTo>
                <a:close/>
              </a:path>
              <a:path w="12616180" h="10795">
                <a:moveTo>
                  <a:pt x="6617" y="0"/>
                </a:moveTo>
                <a:lnTo>
                  <a:pt x="3853" y="0"/>
                </a:lnTo>
                <a:lnTo>
                  <a:pt x="2513" y="554"/>
                </a:lnTo>
                <a:lnTo>
                  <a:pt x="554" y="2513"/>
                </a:lnTo>
                <a:lnTo>
                  <a:pt x="0" y="3853"/>
                </a:lnTo>
                <a:lnTo>
                  <a:pt x="0" y="6617"/>
                </a:lnTo>
                <a:lnTo>
                  <a:pt x="554" y="7957"/>
                </a:lnTo>
                <a:lnTo>
                  <a:pt x="2513" y="9915"/>
                </a:lnTo>
                <a:lnTo>
                  <a:pt x="3853" y="10470"/>
                </a:lnTo>
                <a:lnTo>
                  <a:pt x="6617" y="10470"/>
                </a:lnTo>
                <a:lnTo>
                  <a:pt x="7957" y="9915"/>
                </a:lnTo>
                <a:lnTo>
                  <a:pt x="9915" y="7957"/>
                </a:lnTo>
                <a:lnTo>
                  <a:pt x="10470" y="6617"/>
                </a:lnTo>
                <a:lnTo>
                  <a:pt x="10470" y="3853"/>
                </a:lnTo>
                <a:lnTo>
                  <a:pt x="9915" y="2513"/>
                </a:lnTo>
                <a:lnTo>
                  <a:pt x="7957" y="554"/>
                </a:lnTo>
                <a:lnTo>
                  <a:pt x="6617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6187" y="10480144"/>
            <a:ext cx="20062825" cy="0"/>
          </a:xfrm>
          <a:custGeom>
            <a:avLst/>
            <a:gdLst/>
            <a:ahLst/>
            <a:cxnLst/>
            <a:rect l="l" t="t" r="r" b="b"/>
            <a:pathLst>
              <a:path w="20062825">
                <a:moveTo>
                  <a:pt x="0" y="0"/>
                </a:moveTo>
                <a:lnTo>
                  <a:pt x="20062205" y="0"/>
                </a:lnTo>
              </a:path>
            </a:pathLst>
          </a:custGeom>
          <a:ln w="10470">
            <a:solidFill>
              <a:srgbClr val="82A3F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235" y="10480144"/>
            <a:ext cx="20093940" cy="0"/>
          </a:xfrm>
          <a:custGeom>
            <a:avLst/>
            <a:gdLst/>
            <a:ahLst/>
            <a:cxnLst/>
            <a:rect l="l" t="t" r="r" b="b"/>
            <a:pathLst>
              <a:path w="20093940">
                <a:moveTo>
                  <a:pt x="0" y="0"/>
                </a:moveTo>
                <a:lnTo>
                  <a:pt x="0" y="0"/>
                </a:lnTo>
              </a:path>
              <a:path w="20093940">
                <a:moveTo>
                  <a:pt x="20093629" y="0"/>
                </a:moveTo>
                <a:lnTo>
                  <a:pt x="20093629" y="0"/>
                </a:lnTo>
              </a:path>
            </a:pathLst>
          </a:custGeom>
          <a:ln w="10470">
            <a:solidFill>
              <a:srgbClr val="82A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98725" y="3158799"/>
            <a:ext cx="15306649" cy="3011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38975" y="10744027"/>
            <a:ext cx="1191514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12" Type="http://schemas.openxmlformats.org/officeDocument/2006/relationships/image" Target="../media/image11.png"/><Relationship Id="rId2" Type="http://schemas.openxmlformats.org/officeDocument/2006/relationships/image" Target="../media/image3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17.png"/><Relationship Id="rId15" Type="http://schemas.openxmlformats.org/officeDocument/2006/relationships/image" Target="../media/image20.png"/><Relationship Id="rId10" Type="http://schemas.openxmlformats.org/officeDocument/2006/relationships/image" Target="../media/image9.png"/><Relationship Id="rId4" Type="http://schemas.openxmlformats.org/officeDocument/2006/relationships/image" Target="../media/image16.png"/><Relationship Id="rId9" Type="http://schemas.openxmlformats.org/officeDocument/2006/relationships/image" Target="../media/image19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6.png"/><Relationship Id="rId18" Type="http://schemas.openxmlformats.org/officeDocument/2006/relationships/image" Target="../media/image38.png"/><Relationship Id="rId3" Type="http://schemas.openxmlformats.org/officeDocument/2006/relationships/image" Target="../media/image4.png"/><Relationship Id="rId7" Type="http://schemas.openxmlformats.org/officeDocument/2006/relationships/image" Target="../media/image19.png"/><Relationship Id="rId12" Type="http://schemas.openxmlformats.org/officeDocument/2006/relationships/image" Target="../media/image13.png"/><Relationship Id="rId17" Type="http://schemas.openxmlformats.org/officeDocument/2006/relationships/image" Target="../media/image37.png"/><Relationship Id="rId2" Type="http://schemas.openxmlformats.org/officeDocument/2006/relationships/image" Target="../media/image3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33.png"/><Relationship Id="rId15" Type="http://schemas.openxmlformats.org/officeDocument/2006/relationships/image" Target="../media/image35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9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33.png"/><Relationship Id="rId15" Type="http://schemas.openxmlformats.org/officeDocument/2006/relationships/image" Target="../media/image40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3915" y="11008150"/>
            <a:ext cx="20320" cy="48260"/>
          </a:xfrm>
          <a:custGeom>
            <a:avLst/>
            <a:gdLst/>
            <a:ahLst/>
            <a:cxnLst/>
            <a:rect l="l" t="t" r="r" b="b"/>
            <a:pathLst>
              <a:path w="20319" h="48259">
                <a:moveTo>
                  <a:pt x="11925" y="2705"/>
                </a:moveTo>
                <a:lnTo>
                  <a:pt x="10782" y="1371"/>
                </a:lnTo>
                <a:lnTo>
                  <a:pt x="9639" y="0"/>
                </a:lnTo>
                <a:lnTo>
                  <a:pt x="7200" y="177"/>
                </a:lnTo>
                <a:lnTo>
                  <a:pt x="3530" y="3263"/>
                </a:lnTo>
                <a:lnTo>
                  <a:pt x="2959" y="5613"/>
                </a:lnTo>
                <a:lnTo>
                  <a:pt x="4089" y="6985"/>
                </a:lnTo>
                <a:lnTo>
                  <a:pt x="5232" y="8343"/>
                </a:lnTo>
                <a:lnTo>
                  <a:pt x="7645" y="8191"/>
                </a:lnTo>
                <a:lnTo>
                  <a:pt x="11328" y="5080"/>
                </a:lnTo>
                <a:lnTo>
                  <a:pt x="11925" y="2705"/>
                </a:lnTo>
                <a:close/>
              </a:path>
              <a:path w="20319" h="48259">
                <a:moveTo>
                  <a:pt x="13081" y="19900"/>
                </a:moveTo>
                <a:lnTo>
                  <a:pt x="11442" y="17932"/>
                </a:lnTo>
                <a:lnTo>
                  <a:pt x="9753" y="15938"/>
                </a:lnTo>
                <a:lnTo>
                  <a:pt x="6210" y="16167"/>
                </a:lnTo>
                <a:lnTo>
                  <a:pt x="825" y="20701"/>
                </a:lnTo>
                <a:lnTo>
                  <a:pt x="0" y="24130"/>
                </a:lnTo>
                <a:lnTo>
                  <a:pt x="3327" y="28092"/>
                </a:lnTo>
                <a:lnTo>
                  <a:pt x="6845" y="27901"/>
                </a:lnTo>
                <a:lnTo>
                  <a:pt x="12230" y="23368"/>
                </a:lnTo>
                <a:lnTo>
                  <a:pt x="13081" y="19900"/>
                </a:lnTo>
                <a:close/>
              </a:path>
              <a:path w="20319" h="48259">
                <a:moveTo>
                  <a:pt x="20116" y="37719"/>
                </a:moveTo>
                <a:lnTo>
                  <a:pt x="17995" y="35179"/>
                </a:lnTo>
                <a:lnTo>
                  <a:pt x="15811" y="32639"/>
                </a:lnTo>
                <a:lnTo>
                  <a:pt x="11264" y="32905"/>
                </a:lnTo>
                <a:lnTo>
                  <a:pt x="4305" y="38760"/>
                </a:lnTo>
                <a:lnTo>
                  <a:pt x="3276" y="43154"/>
                </a:lnTo>
                <a:lnTo>
                  <a:pt x="7543" y="48247"/>
                </a:lnTo>
                <a:lnTo>
                  <a:pt x="12090" y="48006"/>
                </a:lnTo>
                <a:lnTo>
                  <a:pt x="19011" y="42164"/>
                </a:lnTo>
                <a:lnTo>
                  <a:pt x="20116" y="37719"/>
                </a:lnTo>
                <a:close/>
              </a:path>
            </a:pathLst>
          </a:custGeom>
          <a:solidFill>
            <a:srgbClr val="A31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765256"/>
            <a:ext cx="12616180" cy="10795"/>
          </a:xfrm>
          <a:custGeom>
            <a:avLst/>
            <a:gdLst/>
            <a:ahLst/>
            <a:cxnLst/>
            <a:rect l="l" t="t" r="r" b="b"/>
            <a:pathLst>
              <a:path w="12616180" h="10795">
                <a:moveTo>
                  <a:pt x="12611846" y="0"/>
                </a:moveTo>
                <a:lnTo>
                  <a:pt x="12609082" y="0"/>
                </a:lnTo>
                <a:lnTo>
                  <a:pt x="12607741" y="554"/>
                </a:lnTo>
                <a:lnTo>
                  <a:pt x="12605783" y="2513"/>
                </a:lnTo>
                <a:lnTo>
                  <a:pt x="12605228" y="3853"/>
                </a:lnTo>
                <a:lnTo>
                  <a:pt x="12605228" y="6617"/>
                </a:lnTo>
                <a:lnTo>
                  <a:pt x="12605783" y="7957"/>
                </a:lnTo>
                <a:lnTo>
                  <a:pt x="12607741" y="9915"/>
                </a:lnTo>
                <a:lnTo>
                  <a:pt x="12609082" y="10470"/>
                </a:lnTo>
                <a:lnTo>
                  <a:pt x="12611846" y="10470"/>
                </a:lnTo>
                <a:lnTo>
                  <a:pt x="12613186" y="9915"/>
                </a:lnTo>
                <a:lnTo>
                  <a:pt x="12615144" y="7957"/>
                </a:lnTo>
                <a:lnTo>
                  <a:pt x="12615699" y="6617"/>
                </a:lnTo>
                <a:lnTo>
                  <a:pt x="12615699" y="3853"/>
                </a:lnTo>
                <a:lnTo>
                  <a:pt x="12615144" y="2513"/>
                </a:lnTo>
                <a:lnTo>
                  <a:pt x="12613186" y="554"/>
                </a:lnTo>
                <a:lnTo>
                  <a:pt x="12611846" y="0"/>
                </a:lnTo>
                <a:close/>
              </a:path>
              <a:path w="12616180" h="10795">
                <a:moveTo>
                  <a:pt x="6617" y="0"/>
                </a:moveTo>
                <a:lnTo>
                  <a:pt x="3853" y="0"/>
                </a:lnTo>
                <a:lnTo>
                  <a:pt x="2513" y="554"/>
                </a:lnTo>
                <a:lnTo>
                  <a:pt x="554" y="2513"/>
                </a:lnTo>
                <a:lnTo>
                  <a:pt x="0" y="3853"/>
                </a:lnTo>
                <a:lnTo>
                  <a:pt x="0" y="6617"/>
                </a:lnTo>
                <a:lnTo>
                  <a:pt x="554" y="7957"/>
                </a:lnTo>
                <a:lnTo>
                  <a:pt x="2513" y="9915"/>
                </a:lnTo>
                <a:lnTo>
                  <a:pt x="3853" y="10470"/>
                </a:lnTo>
                <a:lnTo>
                  <a:pt x="6617" y="10470"/>
                </a:lnTo>
                <a:lnTo>
                  <a:pt x="7957" y="9915"/>
                </a:lnTo>
                <a:lnTo>
                  <a:pt x="9915" y="7957"/>
                </a:lnTo>
                <a:lnTo>
                  <a:pt x="10470" y="6617"/>
                </a:lnTo>
                <a:lnTo>
                  <a:pt x="10470" y="3853"/>
                </a:lnTo>
                <a:lnTo>
                  <a:pt x="9915" y="2513"/>
                </a:lnTo>
                <a:lnTo>
                  <a:pt x="7957" y="554"/>
                </a:lnTo>
                <a:lnTo>
                  <a:pt x="6617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162" y="0"/>
            <a:ext cx="20104735" cy="10996295"/>
            <a:chOff x="-162" y="0"/>
            <a:chExt cx="20104735" cy="10996295"/>
          </a:xfrm>
        </p:grpSpPr>
        <p:sp>
          <p:nvSpPr>
            <p:cNvPr id="5" name="object 5"/>
            <p:cNvSpPr/>
            <p:nvPr/>
          </p:nvSpPr>
          <p:spPr>
            <a:xfrm>
              <a:off x="26187" y="10480144"/>
              <a:ext cx="20062825" cy="0"/>
            </a:xfrm>
            <a:custGeom>
              <a:avLst/>
              <a:gdLst/>
              <a:ahLst/>
              <a:cxnLst/>
              <a:rect l="l" t="t" r="r" b="b"/>
              <a:pathLst>
                <a:path w="20062825">
                  <a:moveTo>
                    <a:pt x="0" y="0"/>
                  </a:moveTo>
                  <a:lnTo>
                    <a:pt x="20062205" y="0"/>
                  </a:lnTo>
                </a:path>
              </a:pathLst>
            </a:custGeom>
            <a:ln w="10470">
              <a:solidFill>
                <a:srgbClr val="82A3FC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35" y="10480144"/>
              <a:ext cx="20093940" cy="0"/>
            </a:xfrm>
            <a:custGeom>
              <a:avLst/>
              <a:gdLst/>
              <a:ahLst/>
              <a:cxnLst/>
              <a:rect l="l" t="t" r="r" b="b"/>
              <a:pathLst>
                <a:path w="20093940">
                  <a:moveTo>
                    <a:pt x="0" y="0"/>
                  </a:moveTo>
                  <a:lnTo>
                    <a:pt x="0" y="0"/>
                  </a:lnTo>
                </a:path>
                <a:path w="20093940">
                  <a:moveTo>
                    <a:pt x="20093629" y="0"/>
                  </a:moveTo>
                  <a:lnTo>
                    <a:pt x="20093629" y="0"/>
                  </a:lnTo>
                </a:path>
              </a:pathLst>
            </a:custGeom>
            <a:ln w="10470">
              <a:solidFill>
                <a:srgbClr val="82A3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537019" y="10534860"/>
              <a:ext cx="162258" cy="46111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526051" y="10589374"/>
              <a:ext cx="969195" cy="355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83804" y="829804"/>
              <a:ext cx="1065620" cy="3593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0"/>
              <a:ext cx="20104100" cy="10523855"/>
            </a:xfrm>
            <a:custGeom>
              <a:avLst/>
              <a:gdLst/>
              <a:ahLst/>
              <a:cxnLst/>
              <a:rect l="l" t="t" r="r" b="b"/>
              <a:pathLst>
                <a:path w="20104100" h="10523855">
                  <a:moveTo>
                    <a:pt x="20104099" y="0"/>
                  </a:moveTo>
                  <a:lnTo>
                    <a:pt x="0" y="0"/>
                  </a:lnTo>
                  <a:lnTo>
                    <a:pt x="0" y="10523239"/>
                  </a:lnTo>
                  <a:lnTo>
                    <a:pt x="20104099" y="10523239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D1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20104100" cy="1051211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837665" y="10652470"/>
            <a:ext cx="821690" cy="260350"/>
            <a:chOff x="837665" y="10652470"/>
            <a:chExt cx="821690" cy="260350"/>
          </a:xfrm>
        </p:grpSpPr>
        <p:sp>
          <p:nvSpPr>
            <p:cNvPr id="15" name="object 15"/>
            <p:cNvSpPr/>
            <p:nvPr/>
          </p:nvSpPr>
          <p:spPr>
            <a:xfrm>
              <a:off x="837665" y="10652470"/>
              <a:ext cx="821472" cy="2598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02736" y="10752583"/>
              <a:ext cx="23967" cy="1135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69121" y="10683075"/>
              <a:ext cx="176249" cy="19972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61373" y="10734385"/>
              <a:ext cx="35981" cy="2904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16519" y="10761040"/>
              <a:ext cx="30480" cy="10795"/>
            </a:xfrm>
            <a:custGeom>
              <a:avLst/>
              <a:gdLst/>
              <a:ahLst/>
              <a:cxnLst/>
              <a:rect l="l" t="t" r="r" b="b"/>
              <a:pathLst>
                <a:path w="30480" h="10795">
                  <a:moveTo>
                    <a:pt x="0" y="0"/>
                  </a:moveTo>
                  <a:lnTo>
                    <a:pt x="146" y="240"/>
                  </a:lnTo>
                  <a:lnTo>
                    <a:pt x="691" y="2680"/>
                  </a:lnTo>
                  <a:lnTo>
                    <a:pt x="13447" y="8109"/>
                  </a:lnTo>
                  <a:lnTo>
                    <a:pt x="20797" y="10182"/>
                  </a:lnTo>
                  <a:lnTo>
                    <a:pt x="25528" y="9138"/>
                  </a:lnTo>
                  <a:lnTo>
                    <a:pt x="26821" y="8103"/>
                  </a:lnTo>
                  <a:lnTo>
                    <a:pt x="17930" y="8103"/>
                  </a:lnTo>
                  <a:lnTo>
                    <a:pt x="11272" y="5744"/>
                  </a:lnTo>
                  <a:lnTo>
                    <a:pt x="0" y="0"/>
                  </a:lnTo>
                  <a:close/>
                </a:path>
                <a:path w="30480" h="10795">
                  <a:moveTo>
                    <a:pt x="27842" y="4261"/>
                  </a:moveTo>
                  <a:lnTo>
                    <a:pt x="22583" y="7475"/>
                  </a:lnTo>
                  <a:lnTo>
                    <a:pt x="17930" y="8103"/>
                  </a:lnTo>
                  <a:lnTo>
                    <a:pt x="26821" y="8103"/>
                  </a:lnTo>
                  <a:lnTo>
                    <a:pt x="30428" y="5214"/>
                  </a:lnTo>
                  <a:lnTo>
                    <a:pt x="27842" y="4261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2209" y="0"/>
                  </a:moveTo>
                  <a:lnTo>
                    <a:pt x="2460" y="1727"/>
                  </a:lnTo>
                  <a:lnTo>
                    <a:pt x="0" y="2502"/>
                  </a:lnTo>
                  <a:lnTo>
                    <a:pt x="439" y="3162"/>
                  </a:lnTo>
                  <a:lnTo>
                    <a:pt x="14345" y="11580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28806" y="1327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9004" y="4010"/>
                  </a:lnTo>
                  <a:lnTo>
                    <a:pt x="2209" y="0"/>
                  </a:lnTo>
                  <a:close/>
                </a:path>
                <a:path w="30480" h="17145">
                  <a:moveTo>
                    <a:pt x="30177" y="11727"/>
                  </a:moveTo>
                  <a:lnTo>
                    <a:pt x="27234" y="13277"/>
                  </a:lnTo>
                  <a:lnTo>
                    <a:pt x="28806" y="13277"/>
                  </a:lnTo>
                  <a:lnTo>
                    <a:pt x="30177" y="11727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0" y="2502"/>
                  </a:moveTo>
                  <a:lnTo>
                    <a:pt x="439" y="3162"/>
                  </a:lnTo>
                  <a:lnTo>
                    <a:pt x="14345" y="11580"/>
                  </a:lnTo>
                  <a:lnTo>
                    <a:pt x="16167" y="12428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30177" y="1172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13633" y="6879"/>
                  </a:lnTo>
                  <a:lnTo>
                    <a:pt x="9004" y="4010"/>
                  </a:lnTo>
                  <a:lnTo>
                    <a:pt x="2209" y="0"/>
                  </a:lnTo>
                  <a:lnTo>
                    <a:pt x="2460" y="1727"/>
                  </a:lnTo>
                  <a:lnTo>
                    <a:pt x="0" y="2502"/>
                  </a:lnTo>
                  <a:close/>
                </a:path>
              </a:pathLst>
            </a:custGeom>
            <a:ln w="3175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41972" y="10684996"/>
              <a:ext cx="90577" cy="14076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94391" y="10738835"/>
              <a:ext cx="27685" cy="2073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71321" y="10842771"/>
              <a:ext cx="153035" cy="32384"/>
            </a:xfrm>
            <a:custGeom>
              <a:avLst/>
              <a:gdLst/>
              <a:ahLst/>
              <a:cxnLst/>
              <a:rect l="l" t="t" r="r" b="b"/>
              <a:pathLst>
                <a:path w="153034" h="32384">
                  <a:moveTo>
                    <a:pt x="7835" y="24930"/>
                  </a:moveTo>
                  <a:lnTo>
                    <a:pt x="7556" y="24206"/>
                  </a:lnTo>
                  <a:lnTo>
                    <a:pt x="6819" y="23622"/>
                  </a:lnTo>
                  <a:lnTo>
                    <a:pt x="6159" y="21653"/>
                  </a:lnTo>
                  <a:lnTo>
                    <a:pt x="6337" y="20548"/>
                  </a:lnTo>
                  <a:lnTo>
                    <a:pt x="5994" y="19342"/>
                  </a:lnTo>
                  <a:lnTo>
                    <a:pt x="3670" y="20548"/>
                  </a:lnTo>
                  <a:lnTo>
                    <a:pt x="0" y="19570"/>
                  </a:lnTo>
                  <a:lnTo>
                    <a:pt x="254" y="21564"/>
                  </a:lnTo>
                  <a:lnTo>
                    <a:pt x="1701" y="22796"/>
                  </a:lnTo>
                  <a:lnTo>
                    <a:pt x="4457" y="24396"/>
                  </a:lnTo>
                  <a:lnTo>
                    <a:pt x="6096" y="24993"/>
                  </a:lnTo>
                  <a:lnTo>
                    <a:pt x="7835" y="24930"/>
                  </a:lnTo>
                  <a:close/>
                </a:path>
                <a:path w="153034" h="32384">
                  <a:moveTo>
                    <a:pt x="19558" y="29298"/>
                  </a:moveTo>
                  <a:lnTo>
                    <a:pt x="18630" y="28892"/>
                  </a:lnTo>
                  <a:lnTo>
                    <a:pt x="16408" y="27178"/>
                  </a:lnTo>
                  <a:lnTo>
                    <a:pt x="16268" y="25819"/>
                  </a:lnTo>
                  <a:lnTo>
                    <a:pt x="13893" y="28041"/>
                  </a:lnTo>
                  <a:lnTo>
                    <a:pt x="10934" y="27457"/>
                  </a:lnTo>
                  <a:lnTo>
                    <a:pt x="11506" y="30391"/>
                  </a:lnTo>
                  <a:lnTo>
                    <a:pt x="17526" y="32067"/>
                  </a:lnTo>
                  <a:lnTo>
                    <a:pt x="19558" y="29298"/>
                  </a:lnTo>
                  <a:close/>
                </a:path>
                <a:path w="153034" h="32384">
                  <a:moveTo>
                    <a:pt x="37274" y="21513"/>
                  </a:moveTo>
                  <a:lnTo>
                    <a:pt x="36918" y="18072"/>
                  </a:lnTo>
                  <a:lnTo>
                    <a:pt x="36703" y="17932"/>
                  </a:lnTo>
                  <a:lnTo>
                    <a:pt x="35039" y="17932"/>
                  </a:lnTo>
                  <a:lnTo>
                    <a:pt x="32359" y="17932"/>
                  </a:lnTo>
                  <a:lnTo>
                    <a:pt x="32016" y="17195"/>
                  </a:lnTo>
                  <a:lnTo>
                    <a:pt x="31940" y="18846"/>
                  </a:lnTo>
                  <a:lnTo>
                    <a:pt x="31165" y="20294"/>
                  </a:lnTo>
                  <a:lnTo>
                    <a:pt x="30480" y="20434"/>
                  </a:lnTo>
                  <a:lnTo>
                    <a:pt x="30200" y="20967"/>
                  </a:lnTo>
                  <a:lnTo>
                    <a:pt x="32651" y="22326"/>
                  </a:lnTo>
                  <a:lnTo>
                    <a:pt x="37274" y="21513"/>
                  </a:lnTo>
                  <a:close/>
                </a:path>
                <a:path w="153034" h="32384">
                  <a:moveTo>
                    <a:pt x="115430" y="15836"/>
                  </a:moveTo>
                  <a:lnTo>
                    <a:pt x="115125" y="14897"/>
                  </a:lnTo>
                  <a:lnTo>
                    <a:pt x="114935" y="14605"/>
                  </a:lnTo>
                  <a:lnTo>
                    <a:pt x="112661" y="15697"/>
                  </a:lnTo>
                  <a:lnTo>
                    <a:pt x="111594" y="15836"/>
                  </a:lnTo>
                  <a:lnTo>
                    <a:pt x="115430" y="15836"/>
                  </a:lnTo>
                  <a:close/>
                </a:path>
                <a:path w="153034" h="32384">
                  <a:moveTo>
                    <a:pt x="117944" y="17792"/>
                  </a:moveTo>
                  <a:lnTo>
                    <a:pt x="116293" y="17526"/>
                  </a:lnTo>
                  <a:lnTo>
                    <a:pt x="115595" y="16344"/>
                  </a:lnTo>
                  <a:lnTo>
                    <a:pt x="115468" y="15963"/>
                  </a:lnTo>
                  <a:lnTo>
                    <a:pt x="110642" y="15963"/>
                  </a:lnTo>
                  <a:lnTo>
                    <a:pt x="109499" y="15963"/>
                  </a:lnTo>
                  <a:lnTo>
                    <a:pt x="110426" y="19075"/>
                  </a:lnTo>
                  <a:lnTo>
                    <a:pt x="116078" y="20370"/>
                  </a:lnTo>
                  <a:lnTo>
                    <a:pt x="117944" y="17792"/>
                  </a:lnTo>
                  <a:close/>
                </a:path>
                <a:path w="153034" h="32384">
                  <a:moveTo>
                    <a:pt x="136994" y="24422"/>
                  </a:moveTo>
                  <a:lnTo>
                    <a:pt x="134175" y="25438"/>
                  </a:lnTo>
                  <a:lnTo>
                    <a:pt x="132562" y="25425"/>
                  </a:lnTo>
                  <a:lnTo>
                    <a:pt x="132283" y="25069"/>
                  </a:lnTo>
                  <a:lnTo>
                    <a:pt x="131546" y="26111"/>
                  </a:lnTo>
                  <a:lnTo>
                    <a:pt x="130314" y="26657"/>
                  </a:lnTo>
                  <a:lnTo>
                    <a:pt x="129387" y="27533"/>
                  </a:lnTo>
                  <a:lnTo>
                    <a:pt x="131876" y="29019"/>
                  </a:lnTo>
                  <a:lnTo>
                    <a:pt x="135661" y="27787"/>
                  </a:lnTo>
                  <a:lnTo>
                    <a:pt x="136791" y="25565"/>
                  </a:lnTo>
                  <a:lnTo>
                    <a:pt x="136779" y="25438"/>
                  </a:lnTo>
                  <a:lnTo>
                    <a:pt x="136994" y="24422"/>
                  </a:lnTo>
                  <a:close/>
                </a:path>
                <a:path w="153034" h="32384">
                  <a:moveTo>
                    <a:pt x="147243" y="16802"/>
                  </a:moveTo>
                  <a:lnTo>
                    <a:pt x="147116" y="16370"/>
                  </a:lnTo>
                  <a:lnTo>
                    <a:pt x="144919" y="17094"/>
                  </a:lnTo>
                  <a:lnTo>
                    <a:pt x="142379" y="16941"/>
                  </a:lnTo>
                  <a:lnTo>
                    <a:pt x="142405" y="19532"/>
                  </a:lnTo>
                  <a:lnTo>
                    <a:pt x="142252" y="20383"/>
                  </a:lnTo>
                  <a:lnTo>
                    <a:pt x="141744" y="21818"/>
                  </a:lnTo>
                  <a:lnTo>
                    <a:pt x="145110" y="22059"/>
                  </a:lnTo>
                  <a:lnTo>
                    <a:pt x="146723" y="19532"/>
                  </a:lnTo>
                  <a:lnTo>
                    <a:pt x="147193" y="17094"/>
                  </a:lnTo>
                  <a:lnTo>
                    <a:pt x="147243" y="16802"/>
                  </a:lnTo>
                  <a:close/>
                </a:path>
                <a:path w="153034" h="32384">
                  <a:moveTo>
                    <a:pt x="152450" y="6705"/>
                  </a:moveTo>
                  <a:lnTo>
                    <a:pt x="152184" y="673"/>
                  </a:lnTo>
                  <a:lnTo>
                    <a:pt x="149212" y="0"/>
                  </a:lnTo>
                  <a:lnTo>
                    <a:pt x="148577" y="1854"/>
                  </a:lnTo>
                  <a:lnTo>
                    <a:pt x="148247" y="4368"/>
                  </a:lnTo>
                  <a:lnTo>
                    <a:pt x="147739" y="5232"/>
                  </a:lnTo>
                  <a:lnTo>
                    <a:pt x="148945" y="5816"/>
                  </a:lnTo>
                  <a:lnTo>
                    <a:pt x="149352" y="7188"/>
                  </a:lnTo>
                  <a:lnTo>
                    <a:pt x="150075" y="8267"/>
                  </a:lnTo>
                  <a:lnTo>
                    <a:pt x="152450" y="670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22894" y="10661217"/>
              <a:ext cx="123506" cy="10066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66272" y="1084728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4" h="8254">
                  <a:moveTo>
                    <a:pt x="2020" y="0"/>
                  </a:moveTo>
                  <a:lnTo>
                    <a:pt x="0" y="2031"/>
                  </a:lnTo>
                  <a:lnTo>
                    <a:pt x="397" y="7696"/>
                  </a:lnTo>
                  <a:lnTo>
                    <a:pt x="3497" y="8188"/>
                  </a:lnTo>
                  <a:lnTo>
                    <a:pt x="3455" y="5612"/>
                  </a:lnTo>
                  <a:lnTo>
                    <a:pt x="5141" y="4743"/>
                  </a:lnTo>
                  <a:lnTo>
                    <a:pt x="6533" y="3601"/>
                  </a:lnTo>
                  <a:lnTo>
                    <a:pt x="3204" y="2952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40441" y="10862722"/>
              <a:ext cx="12065" cy="28575"/>
            </a:xfrm>
            <a:custGeom>
              <a:avLst/>
              <a:gdLst/>
              <a:ahLst/>
              <a:cxnLst/>
              <a:rect l="l" t="t" r="r" b="b"/>
              <a:pathLst>
                <a:path w="12065" h="28575">
                  <a:moveTo>
                    <a:pt x="931" y="4973"/>
                  </a:moveTo>
                  <a:lnTo>
                    <a:pt x="0" y="21831"/>
                  </a:lnTo>
                  <a:lnTo>
                    <a:pt x="5005" y="25266"/>
                  </a:lnTo>
                  <a:lnTo>
                    <a:pt x="5078" y="28334"/>
                  </a:lnTo>
                  <a:lnTo>
                    <a:pt x="7504" y="24585"/>
                  </a:lnTo>
                  <a:lnTo>
                    <a:pt x="4952" y="24585"/>
                  </a:lnTo>
                  <a:lnTo>
                    <a:pt x="345" y="20323"/>
                  </a:lnTo>
                  <a:lnTo>
                    <a:pt x="999" y="6114"/>
                  </a:lnTo>
                  <a:lnTo>
                    <a:pt x="931" y="4973"/>
                  </a:lnTo>
                  <a:close/>
                </a:path>
                <a:path w="12065" h="28575">
                  <a:moveTo>
                    <a:pt x="10080" y="18028"/>
                  </a:moveTo>
                  <a:lnTo>
                    <a:pt x="4952" y="24585"/>
                  </a:lnTo>
                  <a:lnTo>
                    <a:pt x="7504" y="24585"/>
                  </a:lnTo>
                  <a:lnTo>
                    <a:pt x="9633" y="21297"/>
                  </a:lnTo>
                  <a:lnTo>
                    <a:pt x="10080" y="18028"/>
                  </a:lnTo>
                  <a:close/>
                </a:path>
                <a:path w="12065" h="28575">
                  <a:moveTo>
                    <a:pt x="10704" y="12512"/>
                  </a:moveTo>
                  <a:lnTo>
                    <a:pt x="10167" y="17392"/>
                  </a:lnTo>
                  <a:lnTo>
                    <a:pt x="10080" y="18028"/>
                  </a:lnTo>
                  <a:lnTo>
                    <a:pt x="11486" y="16229"/>
                  </a:lnTo>
                  <a:lnTo>
                    <a:pt x="10704" y="12512"/>
                  </a:lnTo>
                  <a:close/>
                </a:path>
                <a:path w="12065" h="28575">
                  <a:moveTo>
                    <a:pt x="9926" y="0"/>
                  </a:moveTo>
                  <a:lnTo>
                    <a:pt x="9643" y="1151"/>
                  </a:lnTo>
                  <a:lnTo>
                    <a:pt x="9277" y="2261"/>
                  </a:lnTo>
                  <a:lnTo>
                    <a:pt x="8785" y="3382"/>
                  </a:lnTo>
                  <a:lnTo>
                    <a:pt x="10704" y="12512"/>
                  </a:lnTo>
                  <a:lnTo>
                    <a:pt x="11151" y="8460"/>
                  </a:lnTo>
                  <a:lnTo>
                    <a:pt x="9737" y="4408"/>
                  </a:lnTo>
                  <a:lnTo>
                    <a:pt x="10537" y="4408"/>
                  </a:lnTo>
                  <a:lnTo>
                    <a:pt x="10661" y="1151"/>
                  </a:lnTo>
                  <a:lnTo>
                    <a:pt x="10722" y="523"/>
                  </a:lnTo>
                  <a:lnTo>
                    <a:pt x="10250" y="178"/>
                  </a:lnTo>
                  <a:lnTo>
                    <a:pt x="9926" y="0"/>
                  </a:lnTo>
                  <a:close/>
                </a:path>
                <a:path w="12065" h="28575">
                  <a:moveTo>
                    <a:pt x="10537" y="4408"/>
                  </a:moveTo>
                  <a:lnTo>
                    <a:pt x="9737" y="4408"/>
                  </a:lnTo>
                  <a:lnTo>
                    <a:pt x="10879" y="6114"/>
                  </a:lnTo>
                  <a:lnTo>
                    <a:pt x="11968" y="7413"/>
                  </a:lnTo>
                  <a:lnTo>
                    <a:pt x="10512" y="5193"/>
                  </a:lnTo>
                  <a:lnTo>
                    <a:pt x="10537" y="4408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81998" y="10692187"/>
              <a:ext cx="2540" cy="173990"/>
            </a:xfrm>
            <a:custGeom>
              <a:avLst/>
              <a:gdLst/>
              <a:ahLst/>
              <a:cxnLst/>
              <a:rect l="l" t="t" r="r" b="b"/>
              <a:pathLst>
                <a:path w="2540" h="173990">
                  <a:moveTo>
                    <a:pt x="2429" y="0"/>
                  </a:moveTo>
                  <a:lnTo>
                    <a:pt x="0" y="0"/>
                  </a:lnTo>
                  <a:lnTo>
                    <a:pt x="0" y="173439"/>
                  </a:lnTo>
                  <a:lnTo>
                    <a:pt x="2429" y="173439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2870683" y="10601144"/>
            <a:ext cx="993140" cy="311785"/>
            <a:chOff x="2870683" y="10601144"/>
            <a:chExt cx="993140" cy="311785"/>
          </a:xfrm>
        </p:grpSpPr>
        <p:sp>
          <p:nvSpPr>
            <p:cNvPr id="31" name="object 31"/>
            <p:cNvSpPr/>
            <p:nvPr/>
          </p:nvSpPr>
          <p:spPr>
            <a:xfrm>
              <a:off x="2870683" y="10601144"/>
              <a:ext cx="992982" cy="31116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932519" y="10876757"/>
              <a:ext cx="9525" cy="8255"/>
            </a:xfrm>
            <a:custGeom>
              <a:avLst/>
              <a:gdLst/>
              <a:ahLst/>
              <a:cxnLst/>
              <a:rect l="l" t="t" r="r" b="b"/>
              <a:pathLst>
                <a:path w="9525" h="8254">
                  <a:moveTo>
                    <a:pt x="3549" y="0"/>
                  </a:moveTo>
                  <a:lnTo>
                    <a:pt x="1204" y="680"/>
                  </a:lnTo>
                  <a:lnTo>
                    <a:pt x="607" y="2335"/>
                  </a:lnTo>
                  <a:lnTo>
                    <a:pt x="0" y="4010"/>
                  </a:lnTo>
                  <a:lnTo>
                    <a:pt x="1350" y="6041"/>
                  </a:lnTo>
                  <a:lnTo>
                    <a:pt x="5884" y="7685"/>
                  </a:lnTo>
                  <a:lnTo>
                    <a:pt x="8198" y="6994"/>
                  </a:lnTo>
                  <a:lnTo>
                    <a:pt x="9413" y="3664"/>
                  </a:lnTo>
                  <a:lnTo>
                    <a:pt x="8083" y="1643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rgbClr val="A51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2024514" y="2667679"/>
            <a:ext cx="4966970" cy="501227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ts val="6509"/>
              </a:lnSpc>
              <a:spcBef>
                <a:spcPts val="85"/>
              </a:spcBef>
            </a:pPr>
            <a:r>
              <a:rPr sz="5200" spc="-5" dirty="0"/>
              <a:t>Prz</a:t>
            </a:r>
            <a:r>
              <a:rPr sz="5200" spc="-125" dirty="0"/>
              <a:t>y</a:t>
            </a:r>
            <a:r>
              <a:rPr sz="5200" spc="-110" dirty="0"/>
              <a:t>g</a:t>
            </a:r>
            <a:r>
              <a:rPr sz="5200" spc="-5" dirty="0"/>
              <a:t>ot</a:t>
            </a:r>
            <a:r>
              <a:rPr sz="5200" spc="-85" dirty="0"/>
              <a:t>o</a:t>
            </a:r>
            <a:r>
              <a:rPr sz="5200" spc="-5" dirty="0"/>
              <a:t>wanie  do</a:t>
            </a:r>
            <a:r>
              <a:rPr sz="5200" spc="-20" dirty="0"/>
              <a:t> </a:t>
            </a:r>
            <a:r>
              <a:rPr sz="5200" spc="5" dirty="0" err="1"/>
              <a:t>diagnozy</a:t>
            </a:r>
            <a:r>
              <a:rPr lang="pl-PL" sz="5200" spc="5" dirty="0"/>
              <a:t> postaw nauczycieli i wychowawców klas</a:t>
            </a:r>
            <a:endParaRPr sz="5200" dirty="0"/>
          </a:p>
        </p:txBody>
      </p:sp>
      <p:grpSp>
        <p:nvGrpSpPr>
          <p:cNvPr id="34" name="object 34"/>
          <p:cNvGrpSpPr/>
          <p:nvPr/>
        </p:nvGrpSpPr>
        <p:grpSpPr>
          <a:xfrm>
            <a:off x="9077048" y="3099923"/>
            <a:ext cx="9237345" cy="6961505"/>
            <a:chOff x="9077048" y="3099923"/>
            <a:chExt cx="9237345" cy="6961505"/>
          </a:xfrm>
        </p:grpSpPr>
        <p:sp>
          <p:nvSpPr>
            <p:cNvPr id="35" name="object 35"/>
            <p:cNvSpPr/>
            <p:nvPr/>
          </p:nvSpPr>
          <p:spPr>
            <a:xfrm>
              <a:off x="9088466" y="5500429"/>
              <a:ext cx="6127115" cy="50800"/>
            </a:xfrm>
            <a:custGeom>
              <a:avLst/>
              <a:gdLst/>
              <a:ahLst/>
              <a:cxnLst/>
              <a:rect l="l" t="t" r="r" b="b"/>
              <a:pathLst>
                <a:path w="6127115" h="50800">
                  <a:moveTo>
                    <a:pt x="6126504" y="0"/>
                  </a:moveTo>
                  <a:lnTo>
                    <a:pt x="0" y="0"/>
                  </a:lnTo>
                  <a:lnTo>
                    <a:pt x="0" y="50427"/>
                  </a:lnTo>
                  <a:lnTo>
                    <a:pt x="6126504" y="50427"/>
                  </a:lnTo>
                  <a:lnTo>
                    <a:pt x="6126504" y="0"/>
                  </a:lnTo>
                  <a:close/>
                </a:path>
              </a:pathLst>
            </a:custGeom>
            <a:solidFill>
              <a:srgbClr val="7F9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392677" y="5689198"/>
              <a:ext cx="5688965" cy="285115"/>
            </a:xfrm>
            <a:custGeom>
              <a:avLst/>
              <a:gdLst/>
              <a:ahLst/>
              <a:cxnLst/>
              <a:rect l="l" t="t" r="r" b="b"/>
              <a:pathLst>
                <a:path w="5688965" h="285114">
                  <a:moveTo>
                    <a:pt x="5688706" y="0"/>
                  </a:moveTo>
                  <a:lnTo>
                    <a:pt x="0" y="0"/>
                  </a:lnTo>
                  <a:lnTo>
                    <a:pt x="0" y="239196"/>
                  </a:lnTo>
                  <a:lnTo>
                    <a:pt x="3565" y="256856"/>
                  </a:lnTo>
                  <a:lnTo>
                    <a:pt x="13288" y="271278"/>
                  </a:lnTo>
                  <a:lnTo>
                    <a:pt x="27710" y="281001"/>
                  </a:lnTo>
                  <a:lnTo>
                    <a:pt x="45370" y="284567"/>
                  </a:lnTo>
                  <a:lnTo>
                    <a:pt x="5643336" y="284567"/>
                  </a:lnTo>
                  <a:lnTo>
                    <a:pt x="5660995" y="281001"/>
                  </a:lnTo>
                  <a:lnTo>
                    <a:pt x="5675417" y="271278"/>
                  </a:lnTo>
                  <a:lnTo>
                    <a:pt x="5685140" y="256856"/>
                  </a:lnTo>
                  <a:lnTo>
                    <a:pt x="5688706" y="239196"/>
                  </a:lnTo>
                  <a:lnTo>
                    <a:pt x="5688706" y="0"/>
                  </a:lnTo>
                  <a:close/>
                </a:path>
              </a:pathLst>
            </a:custGeom>
            <a:solidFill>
              <a:srgbClr val="084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778403" y="7378654"/>
              <a:ext cx="5006340" cy="195580"/>
            </a:xfrm>
            <a:custGeom>
              <a:avLst/>
              <a:gdLst/>
              <a:ahLst/>
              <a:cxnLst/>
              <a:rect l="l" t="t" r="r" b="b"/>
              <a:pathLst>
                <a:path w="5006340" h="195579">
                  <a:moveTo>
                    <a:pt x="5006172" y="0"/>
                  </a:moveTo>
                  <a:lnTo>
                    <a:pt x="0" y="0"/>
                  </a:lnTo>
                  <a:lnTo>
                    <a:pt x="0" y="195104"/>
                  </a:lnTo>
                  <a:lnTo>
                    <a:pt x="5006172" y="195104"/>
                  </a:lnTo>
                  <a:lnTo>
                    <a:pt x="5006172" y="0"/>
                  </a:lnTo>
                  <a:close/>
                </a:path>
              </a:pathLst>
            </a:custGeom>
            <a:solidFill>
              <a:srgbClr val="7F9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077046" y="5973768"/>
              <a:ext cx="6402705" cy="4018915"/>
            </a:xfrm>
            <a:custGeom>
              <a:avLst/>
              <a:gdLst/>
              <a:ahLst/>
              <a:cxnLst/>
              <a:rect l="l" t="t" r="r" b="b"/>
              <a:pathLst>
                <a:path w="6402705" h="4018915">
                  <a:moveTo>
                    <a:pt x="1309598" y="0"/>
                  </a:moveTo>
                  <a:lnTo>
                    <a:pt x="969225" y="0"/>
                  </a:lnTo>
                  <a:lnTo>
                    <a:pt x="0" y="4018572"/>
                  </a:lnTo>
                  <a:lnTo>
                    <a:pt x="340372" y="4018572"/>
                  </a:lnTo>
                  <a:lnTo>
                    <a:pt x="1309598" y="0"/>
                  </a:lnTo>
                  <a:close/>
                </a:path>
                <a:path w="6402705" h="4018915">
                  <a:moveTo>
                    <a:pt x="6402210" y="4018572"/>
                  </a:moveTo>
                  <a:lnTo>
                    <a:pt x="5432996" y="0"/>
                  </a:lnTo>
                  <a:lnTo>
                    <a:pt x="5092611" y="0"/>
                  </a:lnTo>
                  <a:lnTo>
                    <a:pt x="6061824" y="4018572"/>
                  </a:lnTo>
                  <a:lnTo>
                    <a:pt x="6402210" y="4018572"/>
                  </a:lnTo>
                  <a:close/>
                </a:path>
              </a:pathLst>
            </a:custGeom>
            <a:solidFill>
              <a:srgbClr val="084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527309" y="4426838"/>
              <a:ext cx="226695" cy="808990"/>
            </a:xfrm>
            <a:custGeom>
              <a:avLst/>
              <a:gdLst/>
              <a:ahLst/>
              <a:cxnLst/>
              <a:rect l="l" t="t" r="r" b="b"/>
              <a:pathLst>
                <a:path w="226695" h="808989">
                  <a:moveTo>
                    <a:pt x="105096" y="0"/>
                  </a:moveTo>
                  <a:lnTo>
                    <a:pt x="0" y="16093"/>
                  </a:lnTo>
                  <a:lnTo>
                    <a:pt x="121378" y="808425"/>
                  </a:lnTo>
                  <a:lnTo>
                    <a:pt x="226474" y="792321"/>
                  </a:lnTo>
                  <a:lnTo>
                    <a:pt x="105096" y="0"/>
                  </a:lnTo>
                  <a:close/>
                </a:path>
              </a:pathLst>
            </a:custGeom>
            <a:solidFill>
              <a:srgbClr val="FAB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527308" y="4321144"/>
              <a:ext cx="105410" cy="121920"/>
            </a:xfrm>
            <a:custGeom>
              <a:avLst/>
              <a:gdLst/>
              <a:ahLst/>
              <a:cxnLst/>
              <a:rect l="l" t="t" r="r" b="b"/>
              <a:pathLst>
                <a:path w="105409" h="121920">
                  <a:moveTo>
                    <a:pt x="35129" y="0"/>
                  </a:moveTo>
                  <a:lnTo>
                    <a:pt x="0" y="121807"/>
                  </a:lnTo>
                  <a:lnTo>
                    <a:pt x="105096" y="105703"/>
                  </a:lnTo>
                  <a:lnTo>
                    <a:pt x="35129" y="0"/>
                  </a:lnTo>
                  <a:close/>
                </a:path>
              </a:pathLst>
            </a:custGeom>
            <a:solidFill>
              <a:srgbClr val="EB9C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639871" y="5161591"/>
              <a:ext cx="114300" cy="74295"/>
            </a:xfrm>
            <a:custGeom>
              <a:avLst/>
              <a:gdLst/>
              <a:ahLst/>
              <a:cxnLst/>
              <a:rect l="l" t="t" r="r" b="b"/>
              <a:pathLst>
                <a:path w="114300" h="74295">
                  <a:moveTo>
                    <a:pt x="105096" y="0"/>
                  </a:moveTo>
                  <a:lnTo>
                    <a:pt x="0" y="16093"/>
                  </a:lnTo>
                  <a:lnTo>
                    <a:pt x="8816" y="73673"/>
                  </a:lnTo>
                  <a:lnTo>
                    <a:pt x="113912" y="57568"/>
                  </a:lnTo>
                  <a:lnTo>
                    <a:pt x="105096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648685" y="5219156"/>
              <a:ext cx="111760" cy="61594"/>
            </a:xfrm>
            <a:custGeom>
              <a:avLst/>
              <a:gdLst/>
              <a:ahLst/>
              <a:cxnLst/>
              <a:rect l="l" t="t" r="r" b="b"/>
              <a:pathLst>
                <a:path w="111759" h="61595">
                  <a:moveTo>
                    <a:pt x="105096" y="0"/>
                  </a:moveTo>
                  <a:lnTo>
                    <a:pt x="0" y="16104"/>
                  </a:lnTo>
                  <a:lnTo>
                    <a:pt x="6544" y="58856"/>
                  </a:lnTo>
                  <a:lnTo>
                    <a:pt x="10156" y="61505"/>
                  </a:lnTo>
                  <a:lnTo>
                    <a:pt x="105127" y="46961"/>
                  </a:lnTo>
                  <a:lnTo>
                    <a:pt x="108991" y="46375"/>
                  </a:lnTo>
                  <a:lnTo>
                    <a:pt x="111640" y="42763"/>
                  </a:lnTo>
                  <a:lnTo>
                    <a:pt x="105096" y="0"/>
                  </a:lnTo>
                  <a:close/>
                </a:path>
              </a:pathLst>
            </a:custGeom>
            <a:solidFill>
              <a:srgbClr val="DE61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550439" y="4321146"/>
              <a:ext cx="36195" cy="41910"/>
            </a:xfrm>
            <a:custGeom>
              <a:avLst/>
              <a:gdLst/>
              <a:ahLst/>
              <a:cxnLst/>
              <a:rect l="l" t="t" r="r" b="b"/>
              <a:pathLst>
                <a:path w="36195" h="41910">
                  <a:moveTo>
                    <a:pt x="11999" y="0"/>
                  </a:moveTo>
                  <a:lnTo>
                    <a:pt x="0" y="41538"/>
                  </a:lnTo>
                  <a:lnTo>
                    <a:pt x="35873" y="36040"/>
                  </a:lnTo>
                  <a:lnTo>
                    <a:pt x="11999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558731" y="4461706"/>
              <a:ext cx="186690" cy="716280"/>
            </a:xfrm>
            <a:custGeom>
              <a:avLst/>
              <a:gdLst/>
              <a:ahLst/>
              <a:cxnLst/>
              <a:rect l="l" t="t" r="r" b="b"/>
              <a:pathLst>
                <a:path w="186690" h="716279">
                  <a:moveTo>
                    <a:pt x="107302" y="605002"/>
                  </a:moveTo>
                  <a:lnTo>
                    <a:pt x="16052" y="9385"/>
                  </a:lnTo>
                  <a:lnTo>
                    <a:pt x="11912" y="6337"/>
                  </a:lnTo>
                  <a:lnTo>
                    <a:pt x="3048" y="7696"/>
                  </a:lnTo>
                  <a:lnTo>
                    <a:pt x="0" y="11836"/>
                  </a:lnTo>
                  <a:lnTo>
                    <a:pt x="673" y="16268"/>
                  </a:lnTo>
                  <a:lnTo>
                    <a:pt x="91236" y="607453"/>
                  </a:lnTo>
                  <a:lnTo>
                    <a:pt x="95389" y="610501"/>
                  </a:lnTo>
                  <a:lnTo>
                    <a:pt x="104254" y="609142"/>
                  </a:lnTo>
                  <a:lnTo>
                    <a:pt x="107302" y="605002"/>
                  </a:lnTo>
                  <a:close/>
                </a:path>
                <a:path w="186690" h="716279">
                  <a:moveTo>
                    <a:pt x="148399" y="598665"/>
                  </a:moveTo>
                  <a:lnTo>
                    <a:pt x="57150" y="3048"/>
                  </a:lnTo>
                  <a:lnTo>
                    <a:pt x="53009" y="0"/>
                  </a:lnTo>
                  <a:lnTo>
                    <a:pt x="44145" y="1358"/>
                  </a:lnTo>
                  <a:lnTo>
                    <a:pt x="41109" y="5511"/>
                  </a:lnTo>
                  <a:lnTo>
                    <a:pt x="41783" y="9931"/>
                  </a:lnTo>
                  <a:lnTo>
                    <a:pt x="132346" y="601129"/>
                  </a:lnTo>
                  <a:lnTo>
                    <a:pt x="136499" y="604164"/>
                  </a:lnTo>
                  <a:lnTo>
                    <a:pt x="145364" y="602805"/>
                  </a:lnTo>
                  <a:lnTo>
                    <a:pt x="148399" y="598665"/>
                  </a:lnTo>
                  <a:close/>
                </a:path>
                <a:path w="186690" h="716279">
                  <a:moveTo>
                    <a:pt x="186232" y="699897"/>
                  </a:moveTo>
                  <a:lnTo>
                    <a:pt x="179908" y="658622"/>
                  </a:lnTo>
                  <a:lnTo>
                    <a:pt x="74803" y="674712"/>
                  </a:lnTo>
                  <a:lnTo>
                    <a:pt x="81127" y="715987"/>
                  </a:lnTo>
                  <a:lnTo>
                    <a:pt x="186232" y="699897"/>
                  </a:lnTo>
                  <a:close/>
                </a:path>
              </a:pathLst>
            </a:custGeom>
            <a:solidFill>
              <a:srgbClr val="C77D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716106" y="4430486"/>
              <a:ext cx="109220" cy="802005"/>
            </a:xfrm>
            <a:custGeom>
              <a:avLst/>
              <a:gdLst/>
              <a:ahLst/>
              <a:cxnLst/>
              <a:rect l="l" t="t" r="r" b="b"/>
              <a:pathLst>
                <a:path w="109220" h="802004">
                  <a:moveTo>
                    <a:pt x="106321" y="0"/>
                  </a:moveTo>
                  <a:lnTo>
                    <a:pt x="0" y="345"/>
                  </a:lnTo>
                  <a:lnTo>
                    <a:pt x="2617" y="801912"/>
                  </a:lnTo>
                  <a:lnTo>
                    <a:pt x="108939" y="801567"/>
                  </a:lnTo>
                  <a:lnTo>
                    <a:pt x="106321" y="0"/>
                  </a:lnTo>
                  <a:close/>
                </a:path>
              </a:pathLst>
            </a:custGeom>
            <a:solidFill>
              <a:srgbClr val="21B5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716090" y="4315593"/>
              <a:ext cx="106680" cy="115570"/>
            </a:xfrm>
            <a:custGeom>
              <a:avLst/>
              <a:gdLst/>
              <a:ahLst/>
              <a:cxnLst/>
              <a:rect l="l" t="t" r="r" b="b"/>
              <a:pathLst>
                <a:path w="106679" h="115570">
                  <a:moveTo>
                    <a:pt x="52794" y="0"/>
                  </a:moveTo>
                  <a:lnTo>
                    <a:pt x="0" y="115253"/>
                  </a:lnTo>
                  <a:lnTo>
                    <a:pt x="106331" y="114907"/>
                  </a:lnTo>
                  <a:lnTo>
                    <a:pt x="52794" y="0"/>
                  </a:lnTo>
                  <a:close/>
                </a:path>
              </a:pathLst>
            </a:custGeom>
            <a:solidFill>
              <a:srgbClr val="EB9C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718535" y="5173814"/>
              <a:ext cx="106680" cy="59055"/>
            </a:xfrm>
            <a:custGeom>
              <a:avLst/>
              <a:gdLst/>
              <a:ahLst/>
              <a:cxnLst/>
              <a:rect l="l" t="t" r="r" b="b"/>
              <a:pathLst>
                <a:path w="106679" h="59054">
                  <a:moveTo>
                    <a:pt x="106321" y="0"/>
                  </a:moveTo>
                  <a:lnTo>
                    <a:pt x="0" y="345"/>
                  </a:lnTo>
                  <a:lnTo>
                    <a:pt x="188" y="58584"/>
                  </a:lnTo>
                  <a:lnTo>
                    <a:pt x="106509" y="58239"/>
                  </a:lnTo>
                  <a:lnTo>
                    <a:pt x="106321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718789" y="5231517"/>
              <a:ext cx="106680" cy="46990"/>
            </a:xfrm>
            <a:custGeom>
              <a:avLst/>
              <a:gdLst/>
              <a:ahLst/>
              <a:cxnLst/>
              <a:rect l="l" t="t" r="r" b="b"/>
              <a:pathLst>
                <a:path w="106679" h="46989">
                  <a:moveTo>
                    <a:pt x="106375" y="43180"/>
                  </a:moveTo>
                  <a:lnTo>
                    <a:pt x="106324" y="1270"/>
                  </a:lnTo>
                  <a:lnTo>
                    <a:pt x="106248" y="0"/>
                  </a:lnTo>
                  <a:lnTo>
                    <a:pt x="77381" y="0"/>
                  </a:lnTo>
                  <a:lnTo>
                    <a:pt x="77381" y="1270"/>
                  </a:lnTo>
                  <a:lnTo>
                    <a:pt x="0" y="1270"/>
                  </a:lnTo>
                  <a:lnTo>
                    <a:pt x="0" y="43180"/>
                  </a:lnTo>
                  <a:lnTo>
                    <a:pt x="63" y="44450"/>
                  </a:lnTo>
                  <a:lnTo>
                    <a:pt x="1651" y="44450"/>
                  </a:lnTo>
                  <a:lnTo>
                    <a:pt x="1651" y="46990"/>
                  </a:lnTo>
                  <a:lnTo>
                    <a:pt x="104482" y="46990"/>
                  </a:lnTo>
                  <a:lnTo>
                    <a:pt x="104482" y="44450"/>
                  </a:lnTo>
                  <a:lnTo>
                    <a:pt x="106375" y="44450"/>
                  </a:lnTo>
                  <a:lnTo>
                    <a:pt x="106375" y="43180"/>
                  </a:lnTo>
                  <a:close/>
                </a:path>
              </a:pathLst>
            </a:custGeom>
            <a:solidFill>
              <a:srgbClr val="DE61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750865" y="4315596"/>
              <a:ext cx="36830" cy="39370"/>
            </a:xfrm>
            <a:custGeom>
              <a:avLst/>
              <a:gdLst/>
              <a:ahLst/>
              <a:cxnLst/>
              <a:rect l="l" t="t" r="r" b="b"/>
              <a:pathLst>
                <a:path w="36829" h="39370">
                  <a:moveTo>
                    <a:pt x="18020" y="0"/>
                  </a:moveTo>
                  <a:lnTo>
                    <a:pt x="0" y="39297"/>
                  </a:lnTo>
                  <a:lnTo>
                    <a:pt x="36292" y="39182"/>
                  </a:lnTo>
                  <a:lnTo>
                    <a:pt x="18020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718396" y="4461922"/>
              <a:ext cx="106680" cy="712470"/>
            </a:xfrm>
            <a:custGeom>
              <a:avLst/>
              <a:gdLst/>
              <a:ahLst/>
              <a:cxnLst/>
              <a:rect l="l" t="t" r="r" b="b"/>
              <a:pathLst>
                <a:path w="106679" h="712470">
                  <a:moveTo>
                    <a:pt x="42456" y="606348"/>
                  </a:moveTo>
                  <a:lnTo>
                    <a:pt x="40487" y="3784"/>
                  </a:lnTo>
                  <a:lnTo>
                    <a:pt x="36842" y="177"/>
                  </a:lnTo>
                  <a:lnTo>
                    <a:pt x="27876" y="190"/>
                  </a:lnTo>
                  <a:lnTo>
                    <a:pt x="24244" y="3835"/>
                  </a:lnTo>
                  <a:lnTo>
                    <a:pt x="24257" y="8331"/>
                  </a:lnTo>
                  <a:lnTo>
                    <a:pt x="26212" y="606412"/>
                  </a:lnTo>
                  <a:lnTo>
                    <a:pt x="29857" y="610031"/>
                  </a:lnTo>
                  <a:lnTo>
                    <a:pt x="38836" y="609993"/>
                  </a:lnTo>
                  <a:lnTo>
                    <a:pt x="42456" y="606348"/>
                  </a:lnTo>
                  <a:close/>
                </a:path>
                <a:path w="106679" h="712470">
                  <a:moveTo>
                    <a:pt x="84048" y="606183"/>
                  </a:moveTo>
                  <a:lnTo>
                    <a:pt x="82067" y="3606"/>
                  </a:lnTo>
                  <a:lnTo>
                    <a:pt x="78422" y="0"/>
                  </a:lnTo>
                  <a:lnTo>
                    <a:pt x="69469" y="25"/>
                  </a:lnTo>
                  <a:lnTo>
                    <a:pt x="65824" y="3670"/>
                  </a:lnTo>
                  <a:lnTo>
                    <a:pt x="65849" y="8153"/>
                  </a:lnTo>
                  <a:lnTo>
                    <a:pt x="67805" y="606234"/>
                  </a:lnTo>
                  <a:lnTo>
                    <a:pt x="71450" y="609854"/>
                  </a:lnTo>
                  <a:lnTo>
                    <a:pt x="80429" y="609841"/>
                  </a:lnTo>
                  <a:lnTo>
                    <a:pt x="84048" y="606183"/>
                  </a:lnTo>
                  <a:close/>
                </a:path>
                <a:path w="106679" h="712470">
                  <a:moveTo>
                    <a:pt x="106451" y="711898"/>
                  </a:moveTo>
                  <a:lnTo>
                    <a:pt x="106311" y="670140"/>
                  </a:lnTo>
                  <a:lnTo>
                    <a:pt x="0" y="670483"/>
                  </a:lnTo>
                  <a:lnTo>
                    <a:pt x="127" y="712254"/>
                  </a:lnTo>
                  <a:lnTo>
                    <a:pt x="106451" y="711898"/>
                  </a:lnTo>
                  <a:close/>
                </a:path>
              </a:pathLst>
            </a:custGeom>
            <a:solidFill>
              <a:srgbClr val="217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9787863" y="4426819"/>
              <a:ext cx="218440" cy="808990"/>
            </a:xfrm>
            <a:custGeom>
              <a:avLst/>
              <a:gdLst/>
              <a:ahLst/>
              <a:cxnLst/>
              <a:rect l="l" t="t" r="r" b="b"/>
              <a:pathLst>
                <a:path w="218440" h="808989">
                  <a:moveTo>
                    <a:pt x="112729" y="0"/>
                  </a:moveTo>
                  <a:lnTo>
                    <a:pt x="0" y="793609"/>
                  </a:lnTo>
                  <a:lnTo>
                    <a:pt x="105263" y="808561"/>
                  </a:lnTo>
                  <a:lnTo>
                    <a:pt x="218003" y="14962"/>
                  </a:lnTo>
                  <a:lnTo>
                    <a:pt x="112729" y="0"/>
                  </a:lnTo>
                  <a:close/>
                </a:path>
              </a:pathLst>
            </a:custGeom>
            <a:solidFill>
              <a:srgbClr val="0875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900587" y="4320372"/>
              <a:ext cx="105410" cy="121920"/>
            </a:xfrm>
            <a:custGeom>
              <a:avLst/>
              <a:gdLst/>
              <a:ahLst/>
              <a:cxnLst/>
              <a:rect l="l" t="t" r="r" b="b"/>
              <a:pathLst>
                <a:path w="105409" h="121920">
                  <a:moveTo>
                    <a:pt x="68825" y="0"/>
                  </a:moveTo>
                  <a:lnTo>
                    <a:pt x="0" y="106457"/>
                  </a:lnTo>
                  <a:lnTo>
                    <a:pt x="105274" y="121420"/>
                  </a:lnTo>
                  <a:lnTo>
                    <a:pt x="68825" y="0"/>
                  </a:lnTo>
                  <a:close/>
                </a:path>
              </a:pathLst>
            </a:custGeom>
            <a:solidFill>
              <a:srgbClr val="EB9C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787863" y="5162765"/>
              <a:ext cx="113664" cy="73025"/>
            </a:xfrm>
            <a:custGeom>
              <a:avLst/>
              <a:gdLst/>
              <a:ahLst/>
              <a:cxnLst/>
              <a:rect l="l" t="t" r="r" b="b"/>
              <a:pathLst>
                <a:path w="113665" h="73025">
                  <a:moveTo>
                    <a:pt x="8188" y="0"/>
                  </a:moveTo>
                  <a:lnTo>
                    <a:pt x="0" y="57663"/>
                  </a:lnTo>
                  <a:lnTo>
                    <a:pt x="105263" y="72615"/>
                  </a:lnTo>
                  <a:lnTo>
                    <a:pt x="113452" y="14962"/>
                  </a:lnTo>
                  <a:lnTo>
                    <a:pt x="8188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9781770" y="5220426"/>
              <a:ext cx="111760" cy="60960"/>
            </a:xfrm>
            <a:custGeom>
              <a:avLst/>
              <a:gdLst/>
              <a:ahLst/>
              <a:cxnLst/>
              <a:rect l="l" t="t" r="r" b="b"/>
              <a:pathLst>
                <a:path w="111759" h="60960">
                  <a:moveTo>
                    <a:pt x="6094" y="0"/>
                  </a:moveTo>
                  <a:lnTo>
                    <a:pt x="0" y="42825"/>
                  </a:lnTo>
                  <a:lnTo>
                    <a:pt x="2691" y="46406"/>
                  </a:lnTo>
                  <a:lnTo>
                    <a:pt x="97819" y="59914"/>
                  </a:lnTo>
                  <a:lnTo>
                    <a:pt x="101682" y="60469"/>
                  </a:lnTo>
                  <a:lnTo>
                    <a:pt x="105263" y="57778"/>
                  </a:lnTo>
                  <a:lnTo>
                    <a:pt x="111357" y="14952"/>
                  </a:lnTo>
                  <a:lnTo>
                    <a:pt x="6094" y="0"/>
                  </a:lnTo>
                  <a:close/>
                </a:path>
              </a:pathLst>
            </a:custGeom>
            <a:solidFill>
              <a:srgbClr val="DE61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9945933" y="4320371"/>
              <a:ext cx="36195" cy="41910"/>
            </a:xfrm>
            <a:custGeom>
              <a:avLst/>
              <a:gdLst/>
              <a:ahLst/>
              <a:cxnLst/>
              <a:rect l="l" t="t" r="r" b="b"/>
              <a:pathLst>
                <a:path w="36195" h="41910">
                  <a:moveTo>
                    <a:pt x="23475" y="0"/>
                  </a:moveTo>
                  <a:lnTo>
                    <a:pt x="0" y="36313"/>
                  </a:lnTo>
                  <a:lnTo>
                    <a:pt x="35925" y="41412"/>
                  </a:lnTo>
                  <a:lnTo>
                    <a:pt x="23475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796043" y="4462125"/>
              <a:ext cx="183515" cy="715645"/>
            </a:xfrm>
            <a:custGeom>
              <a:avLst/>
              <a:gdLst/>
              <a:ahLst/>
              <a:cxnLst/>
              <a:rect l="l" t="t" r="r" b="b"/>
              <a:pathLst>
                <a:path w="183515" h="715645">
                  <a:moveTo>
                    <a:pt x="111137" y="674255"/>
                  </a:moveTo>
                  <a:lnTo>
                    <a:pt x="5880" y="659295"/>
                  </a:lnTo>
                  <a:lnTo>
                    <a:pt x="0" y="700646"/>
                  </a:lnTo>
                  <a:lnTo>
                    <a:pt x="105270" y="715606"/>
                  </a:lnTo>
                  <a:lnTo>
                    <a:pt x="111137" y="674255"/>
                  </a:lnTo>
                  <a:close/>
                </a:path>
                <a:path w="183515" h="715645">
                  <a:moveTo>
                    <a:pt x="141871" y="5372"/>
                  </a:moveTo>
                  <a:lnTo>
                    <a:pt x="138785" y="1257"/>
                  </a:lnTo>
                  <a:lnTo>
                    <a:pt x="129908" y="0"/>
                  </a:lnTo>
                  <a:lnTo>
                    <a:pt x="125793" y="3086"/>
                  </a:lnTo>
                  <a:lnTo>
                    <a:pt x="125158" y="7531"/>
                  </a:lnTo>
                  <a:lnTo>
                    <a:pt x="41046" y="599668"/>
                  </a:lnTo>
                  <a:lnTo>
                    <a:pt x="44132" y="603770"/>
                  </a:lnTo>
                  <a:lnTo>
                    <a:pt x="53009" y="605028"/>
                  </a:lnTo>
                  <a:lnTo>
                    <a:pt x="57124" y="601954"/>
                  </a:lnTo>
                  <a:lnTo>
                    <a:pt x="141871" y="5372"/>
                  </a:lnTo>
                  <a:close/>
                </a:path>
                <a:path w="183515" h="715645">
                  <a:moveTo>
                    <a:pt x="183057" y="11188"/>
                  </a:moveTo>
                  <a:lnTo>
                    <a:pt x="179959" y="7073"/>
                  </a:lnTo>
                  <a:lnTo>
                    <a:pt x="171081" y="5816"/>
                  </a:lnTo>
                  <a:lnTo>
                    <a:pt x="166966" y="8902"/>
                  </a:lnTo>
                  <a:lnTo>
                    <a:pt x="166344" y="13335"/>
                  </a:lnTo>
                  <a:lnTo>
                    <a:pt x="82232" y="605485"/>
                  </a:lnTo>
                  <a:lnTo>
                    <a:pt x="85305" y="609587"/>
                  </a:lnTo>
                  <a:lnTo>
                    <a:pt x="94195" y="610857"/>
                  </a:lnTo>
                  <a:lnTo>
                    <a:pt x="98310" y="607758"/>
                  </a:lnTo>
                  <a:lnTo>
                    <a:pt x="183057" y="11188"/>
                  </a:lnTo>
                  <a:close/>
                </a:path>
              </a:pathLst>
            </a:custGeom>
            <a:solidFill>
              <a:srgbClr val="084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9466824" y="4747560"/>
              <a:ext cx="574040" cy="603250"/>
            </a:xfrm>
            <a:custGeom>
              <a:avLst/>
              <a:gdLst/>
              <a:ahLst/>
              <a:cxnLst/>
              <a:rect l="l" t="t" r="r" b="b"/>
              <a:pathLst>
                <a:path w="574040" h="603250">
                  <a:moveTo>
                    <a:pt x="573553" y="0"/>
                  </a:moveTo>
                  <a:lnTo>
                    <a:pt x="0" y="0"/>
                  </a:lnTo>
                  <a:lnTo>
                    <a:pt x="77851" y="603206"/>
                  </a:lnTo>
                  <a:lnTo>
                    <a:pt x="495691" y="603206"/>
                  </a:lnTo>
                  <a:lnTo>
                    <a:pt x="573553" y="0"/>
                  </a:lnTo>
                  <a:close/>
                </a:path>
              </a:pathLst>
            </a:custGeom>
            <a:solidFill>
              <a:srgbClr val="DE61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9472346" y="4790572"/>
              <a:ext cx="562610" cy="528955"/>
            </a:xfrm>
            <a:custGeom>
              <a:avLst/>
              <a:gdLst/>
              <a:ahLst/>
              <a:cxnLst/>
              <a:rect l="l" t="t" r="r" b="b"/>
              <a:pathLst>
                <a:path w="562609" h="528954">
                  <a:moveTo>
                    <a:pt x="498995" y="491858"/>
                  </a:moveTo>
                  <a:lnTo>
                    <a:pt x="63500" y="491858"/>
                  </a:lnTo>
                  <a:lnTo>
                    <a:pt x="68249" y="528510"/>
                  </a:lnTo>
                  <a:lnTo>
                    <a:pt x="494245" y="528510"/>
                  </a:lnTo>
                  <a:lnTo>
                    <a:pt x="498995" y="491858"/>
                  </a:lnTo>
                  <a:close/>
                </a:path>
                <a:path w="562609" h="528954">
                  <a:moveTo>
                    <a:pt x="511670" y="393471"/>
                  </a:moveTo>
                  <a:lnTo>
                    <a:pt x="50825" y="393471"/>
                  </a:lnTo>
                  <a:lnTo>
                    <a:pt x="55575" y="430593"/>
                  </a:lnTo>
                  <a:lnTo>
                    <a:pt x="506920" y="430593"/>
                  </a:lnTo>
                  <a:lnTo>
                    <a:pt x="511670" y="393471"/>
                  </a:lnTo>
                  <a:close/>
                </a:path>
                <a:path w="562609" h="528954">
                  <a:moveTo>
                    <a:pt x="524395" y="295122"/>
                  </a:moveTo>
                  <a:lnTo>
                    <a:pt x="38100" y="295122"/>
                  </a:lnTo>
                  <a:lnTo>
                    <a:pt x="42964" y="332689"/>
                  </a:lnTo>
                  <a:lnTo>
                    <a:pt x="519531" y="332689"/>
                  </a:lnTo>
                  <a:lnTo>
                    <a:pt x="524395" y="295122"/>
                  </a:lnTo>
                  <a:close/>
                </a:path>
                <a:path w="562609" h="528954">
                  <a:moveTo>
                    <a:pt x="537108" y="196735"/>
                  </a:moveTo>
                  <a:lnTo>
                    <a:pt x="25387" y="196735"/>
                  </a:lnTo>
                  <a:lnTo>
                    <a:pt x="30340" y="234835"/>
                  </a:lnTo>
                  <a:lnTo>
                    <a:pt x="532155" y="234835"/>
                  </a:lnTo>
                  <a:lnTo>
                    <a:pt x="537108" y="196735"/>
                  </a:lnTo>
                  <a:close/>
                </a:path>
                <a:path w="562609" h="528954">
                  <a:moveTo>
                    <a:pt x="549770" y="98336"/>
                  </a:moveTo>
                  <a:lnTo>
                    <a:pt x="12725" y="98336"/>
                  </a:lnTo>
                  <a:lnTo>
                    <a:pt x="17678" y="136918"/>
                  </a:lnTo>
                  <a:lnTo>
                    <a:pt x="544817" y="136918"/>
                  </a:lnTo>
                  <a:lnTo>
                    <a:pt x="549770" y="98336"/>
                  </a:lnTo>
                  <a:close/>
                </a:path>
                <a:path w="562609" h="528954">
                  <a:moveTo>
                    <a:pt x="562495" y="0"/>
                  </a:moveTo>
                  <a:lnTo>
                    <a:pt x="0" y="0"/>
                  </a:lnTo>
                  <a:lnTo>
                    <a:pt x="5041" y="39014"/>
                  </a:lnTo>
                  <a:lnTo>
                    <a:pt x="557453" y="39014"/>
                  </a:lnTo>
                  <a:lnTo>
                    <a:pt x="562495" y="0"/>
                  </a:lnTo>
                  <a:close/>
                </a:path>
              </a:pathLst>
            </a:custGeom>
            <a:solidFill>
              <a:srgbClr val="B017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2200685" y="3099951"/>
              <a:ext cx="2980055" cy="1842770"/>
            </a:xfrm>
            <a:custGeom>
              <a:avLst/>
              <a:gdLst/>
              <a:ahLst/>
              <a:cxnLst/>
              <a:rect l="l" t="t" r="r" b="b"/>
              <a:pathLst>
                <a:path w="2980055" h="1842770">
                  <a:moveTo>
                    <a:pt x="2884827" y="0"/>
                  </a:moveTo>
                  <a:lnTo>
                    <a:pt x="484502" y="0"/>
                  </a:lnTo>
                  <a:lnTo>
                    <a:pt x="452107" y="5525"/>
                  </a:lnTo>
                  <a:lnTo>
                    <a:pt x="402621" y="44659"/>
                  </a:lnTo>
                  <a:lnTo>
                    <a:pt x="130" y="1722869"/>
                  </a:lnTo>
                  <a:lnTo>
                    <a:pt x="0" y="1767347"/>
                  </a:lnTo>
                  <a:lnTo>
                    <a:pt x="18532" y="1805638"/>
                  </a:lnTo>
                  <a:lnTo>
                    <a:pt x="51554" y="1832476"/>
                  </a:lnTo>
                  <a:lnTo>
                    <a:pt x="94891" y="1842593"/>
                  </a:lnTo>
                  <a:lnTo>
                    <a:pt x="2495216" y="1842593"/>
                  </a:lnTo>
                  <a:lnTo>
                    <a:pt x="2555617" y="1821609"/>
                  </a:lnTo>
                  <a:lnTo>
                    <a:pt x="2589915" y="1767642"/>
                  </a:lnTo>
                  <a:lnTo>
                    <a:pt x="2979589" y="119661"/>
                  </a:lnTo>
                  <a:lnTo>
                    <a:pt x="2979713" y="75193"/>
                  </a:lnTo>
                  <a:lnTo>
                    <a:pt x="2961178" y="36922"/>
                  </a:lnTo>
                  <a:lnTo>
                    <a:pt x="2928158" y="10106"/>
                  </a:lnTo>
                  <a:lnTo>
                    <a:pt x="2884827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2322249" y="4726481"/>
              <a:ext cx="2501900" cy="40005"/>
            </a:xfrm>
            <a:custGeom>
              <a:avLst/>
              <a:gdLst/>
              <a:ahLst/>
              <a:cxnLst/>
              <a:rect l="l" t="t" r="r" b="b"/>
              <a:pathLst>
                <a:path w="2501900" h="40004">
                  <a:moveTo>
                    <a:pt x="2501693" y="0"/>
                  </a:moveTo>
                  <a:lnTo>
                    <a:pt x="0" y="0"/>
                  </a:lnTo>
                  <a:lnTo>
                    <a:pt x="0" y="39621"/>
                  </a:lnTo>
                  <a:lnTo>
                    <a:pt x="2492311" y="39621"/>
                  </a:lnTo>
                  <a:lnTo>
                    <a:pt x="2501693" y="0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873449" y="3279444"/>
              <a:ext cx="392430" cy="387350"/>
            </a:xfrm>
            <a:custGeom>
              <a:avLst/>
              <a:gdLst/>
              <a:ahLst/>
              <a:cxnLst/>
              <a:rect l="l" t="t" r="r" b="b"/>
              <a:pathLst>
                <a:path w="392430" h="387350">
                  <a:moveTo>
                    <a:pt x="232163" y="0"/>
                  </a:moveTo>
                  <a:lnTo>
                    <a:pt x="186865" y="5107"/>
                  </a:lnTo>
                  <a:lnTo>
                    <a:pt x="143444" y="19656"/>
                  </a:lnTo>
                  <a:lnTo>
                    <a:pt x="103277" y="42485"/>
                  </a:lnTo>
                  <a:lnTo>
                    <a:pt x="67741" y="72433"/>
                  </a:lnTo>
                  <a:lnTo>
                    <a:pt x="38212" y="108340"/>
                  </a:lnTo>
                  <a:lnTo>
                    <a:pt x="16067" y="149045"/>
                  </a:lnTo>
                  <a:lnTo>
                    <a:pt x="2683" y="193386"/>
                  </a:lnTo>
                  <a:lnTo>
                    <a:pt x="0" y="244796"/>
                  </a:lnTo>
                  <a:lnTo>
                    <a:pt x="10876" y="290992"/>
                  </a:lnTo>
                  <a:lnTo>
                    <a:pt x="33812" y="330131"/>
                  </a:lnTo>
                  <a:lnTo>
                    <a:pt x="67309" y="360370"/>
                  </a:lnTo>
                  <a:lnTo>
                    <a:pt x="109867" y="379865"/>
                  </a:lnTo>
                  <a:lnTo>
                    <a:pt x="159987" y="386773"/>
                  </a:lnTo>
                  <a:lnTo>
                    <a:pt x="205285" y="381666"/>
                  </a:lnTo>
                  <a:lnTo>
                    <a:pt x="248708" y="367117"/>
                  </a:lnTo>
                  <a:lnTo>
                    <a:pt x="288876" y="344288"/>
                  </a:lnTo>
                  <a:lnTo>
                    <a:pt x="324414" y="314339"/>
                  </a:lnTo>
                  <a:lnTo>
                    <a:pt x="353943" y="278432"/>
                  </a:lnTo>
                  <a:lnTo>
                    <a:pt x="376087" y="237728"/>
                  </a:lnTo>
                  <a:lnTo>
                    <a:pt x="389467" y="193386"/>
                  </a:lnTo>
                  <a:lnTo>
                    <a:pt x="392151" y="141977"/>
                  </a:lnTo>
                  <a:lnTo>
                    <a:pt x="381275" y="95781"/>
                  </a:lnTo>
                  <a:lnTo>
                    <a:pt x="358338" y="56642"/>
                  </a:lnTo>
                  <a:lnTo>
                    <a:pt x="324842" y="26403"/>
                  </a:lnTo>
                  <a:lnTo>
                    <a:pt x="282283" y="6908"/>
                  </a:lnTo>
                  <a:lnTo>
                    <a:pt x="232163" y="0"/>
                  </a:lnTo>
                  <a:close/>
                </a:path>
              </a:pathLst>
            </a:custGeom>
            <a:solidFill>
              <a:srgbClr val="FAB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2966781" y="3397157"/>
              <a:ext cx="206747" cy="16984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372506" y="4270896"/>
              <a:ext cx="394970" cy="330200"/>
            </a:xfrm>
            <a:custGeom>
              <a:avLst/>
              <a:gdLst/>
              <a:ahLst/>
              <a:cxnLst/>
              <a:rect l="l" t="t" r="r" b="b"/>
              <a:pathLst>
                <a:path w="394969" h="330200">
                  <a:moveTo>
                    <a:pt x="324015" y="0"/>
                  </a:moveTo>
                  <a:lnTo>
                    <a:pt x="284949" y="2035"/>
                  </a:lnTo>
                  <a:lnTo>
                    <a:pt x="243452" y="16760"/>
                  </a:lnTo>
                  <a:lnTo>
                    <a:pt x="202705" y="44872"/>
                  </a:lnTo>
                  <a:lnTo>
                    <a:pt x="168100" y="16760"/>
                  </a:lnTo>
                  <a:lnTo>
                    <a:pt x="129817" y="2035"/>
                  </a:lnTo>
                  <a:lnTo>
                    <a:pt x="91192" y="0"/>
                  </a:lnTo>
                  <a:lnTo>
                    <a:pt x="55562" y="9957"/>
                  </a:lnTo>
                  <a:lnTo>
                    <a:pt x="26263" y="31211"/>
                  </a:lnTo>
                  <a:lnTo>
                    <a:pt x="6630" y="63064"/>
                  </a:lnTo>
                  <a:lnTo>
                    <a:pt x="0" y="104818"/>
                  </a:lnTo>
                  <a:lnTo>
                    <a:pt x="27692" y="182220"/>
                  </a:lnTo>
                  <a:lnTo>
                    <a:pt x="86573" y="254975"/>
                  </a:lnTo>
                  <a:lnTo>
                    <a:pt x="145061" y="308975"/>
                  </a:lnTo>
                  <a:lnTo>
                    <a:pt x="171575" y="330110"/>
                  </a:lnTo>
                  <a:lnTo>
                    <a:pt x="285748" y="256129"/>
                  </a:lnTo>
                  <a:lnTo>
                    <a:pt x="346802" y="208001"/>
                  </a:lnTo>
                  <a:lnTo>
                    <a:pt x="375431" y="164604"/>
                  </a:lnTo>
                  <a:lnTo>
                    <a:pt x="392333" y="104818"/>
                  </a:lnTo>
                  <a:lnTo>
                    <a:pt x="394809" y="63064"/>
                  </a:lnTo>
                  <a:lnTo>
                    <a:pt x="382127" y="31211"/>
                  </a:lnTo>
                  <a:lnTo>
                    <a:pt x="357468" y="9957"/>
                  </a:lnTo>
                  <a:lnTo>
                    <a:pt x="324015" y="0"/>
                  </a:lnTo>
                  <a:close/>
                </a:path>
              </a:pathLst>
            </a:custGeom>
            <a:solidFill>
              <a:srgbClr val="DE61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2200700" y="3099923"/>
              <a:ext cx="1813560" cy="1842770"/>
            </a:xfrm>
            <a:custGeom>
              <a:avLst/>
              <a:gdLst/>
              <a:ahLst/>
              <a:cxnLst/>
              <a:rect l="l" t="t" r="r" b="b"/>
              <a:pathLst>
                <a:path w="1813559" h="1842770">
                  <a:moveTo>
                    <a:pt x="579589" y="0"/>
                  </a:moveTo>
                  <a:lnTo>
                    <a:pt x="484492" y="0"/>
                  </a:lnTo>
                  <a:lnTo>
                    <a:pt x="452094" y="5537"/>
                  </a:lnTo>
                  <a:lnTo>
                    <a:pt x="402590" y="44691"/>
                  </a:lnTo>
                  <a:lnTo>
                    <a:pt x="127" y="1722920"/>
                  </a:lnTo>
                  <a:lnTo>
                    <a:pt x="0" y="1767395"/>
                  </a:lnTo>
                  <a:lnTo>
                    <a:pt x="18516" y="1805686"/>
                  </a:lnTo>
                  <a:lnTo>
                    <a:pt x="51523" y="1832521"/>
                  </a:lnTo>
                  <a:lnTo>
                    <a:pt x="94856" y="1842630"/>
                  </a:lnTo>
                  <a:lnTo>
                    <a:pt x="164731" y="1842630"/>
                  </a:lnTo>
                  <a:lnTo>
                    <a:pt x="579589" y="0"/>
                  </a:lnTo>
                  <a:close/>
                </a:path>
                <a:path w="1813559" h="1842770">
                  <a:moveTo>
                    <a:pt x="1813242" y="985748"/>
                  </a:moveTo>
                  <a:lnTo>
                    <a:pt x="1812036" y="935824"/>
                  </a:lnTo>
                  <a:lnTo>
                    <a:pt x="1798053" y="890968"/>
                  </a:lnTo>
                  <a:lnTo>
                    <a:pt x="1772869" y="852957"/>
                  </a:lnTo>
                  <a:lnTo>
                    <a:pt x="1738096" y="823582"/>
                  </a:lnTo>
                  <a:lnTo>
                    <a:pt x="1695323" y="804659"/>
                  </a:lnTo>
                  <a:lnTo>
                    <a:pt x="1646135" y="797953"/>
                  </a:lnTo>
                  <a:lnTo>
                    <a:pt x="1602524" y="802906"/>
                  </a:lnTo>
                  <a:lnTo>
                    <a:pt x="1561439" y="817041"/>
                  </a:lnTo>
                  <a:lnTo>
                    <a:pt x="1524114" y="839203"/>
                  </a:lnTo>
                  <a:lnTo>
                    <a:pt x="1491830" y="868286"/>
                  </a:lnTo>
                  <a:lnTo>
                    <a:pt x="1465821" y="903160"/>
                  </a:lnTo>
                  <a:lnTo>
                    <a:pt x="1447330" y="942695"/>
                  </a:lnTo>
                  <a:lnTo>
                    <a:pt x="1437627" y="985748"/>
                  </a:lnTo>
                  <a:lnTo>
                    <a:pt x="1438833" y="1035685"/>
                  </a:lnTo>
                  <a:lnTo>
                    <a:pt x="1452816" y="1080541"/>
                  </a:lnTo>
                  <a:lnTo>
                    <a:pt x="1478000" y="1118552"/>
                  </a:lnTo>
                  <a:lnTo>
                    <a:pt x="1512773" y="1147914"/>
                  </a:lnTo>
                  <a:lnTo>
                    <a:pt x="1555546" y="1166850"/>
                  </a:lnTo>
                  <a:lnTo>
                    <a:pt x="1604733" y="1173556"/>
                  </a:lnTo>
                  <a:lnTo>
                    <a:pt x="1648345" y="1168603"/>
                  </a:lnTo>
                  <a:lnTo>
                    <a:pt x="1689442" y="1154468"/>
                  </a:lnTo>
                  <a:lnTo>
                    <a:pt x="1726755" y="1132306"/>
                  </a:lnTo>
                  <a:lnTo>
                    <a:pt x="1759038" y="1103223"/>
                  </a:lnTo>
                  <a:lnTo>
                    <a:pt x="1785048" y="1068349"/>
                  </a:lnTo>
                  <a:lnTo>
                    <a:pt x="1803539" y="1028814"/>
                  </a:lnTo>
                  <a:lnTo>
                    <a:pt x="1813242" y="985748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1668963" y="4942528"/>
              <a:ext cx="2280285" cy="409575"/>
            </a:xfrm>
            <a:custGeom>
              <a:avLst/>
              <a:gdLst/>
              <a:ahLst/>
              <a:cxnLst/>
              <a:rect l="l" t="t" r="r" b="b"/>
              <a:pathLst>
                <a:path w="2280284" h="409575">
                  <a:moveTo>
                    <a:pt x="2280170" y="366941"/>
                  </a:moveTo>
                  <a:lnTo>
                    <a:pt x="2241893" y="280720"/>
                  </a:lnTo>
                  <a:lnTo>
                    <a:pt x="2207387" y="243979"/>
                  </a:lnTo>
                  <a:lnTo>
                    <a:pt x="2158847" y="230428"/>
                  </a:lnTo>
                  <a:lnTo>
                    <a:pt x="2006117" y="230428"/>
                  </a:lnTo>
                  <a:lnTo>
                    <a:pt x="2047100" y="0"/>
                  </a:lnTo>
                  <a:lnTo>
                    <a:pt x="1806600" y="0"/>
                  </a:lnTo>
                  <a:lnTo>
                    <a:pt x="1765617" y="230428"/>
                  </a:lnTo>
                  <a:lnTo>
                    <a:pt x="1499450" y="230428"/>
                  </a:lnTo>
                  <a:lnTo>
                    <a:pt x="1477200" y="233108"/>
                  </a:lnTo>
                  <a:lnTo>
                    <a:pt x="1456969" y="240677"/>
                  </a:lnTo>
                  <a:lnTo>
                    <a:pt x="103873" y="240677"/>
                  </a:lnTo>
                  <a:lnTo>
                    <a:pt x="59639" y="255473"/>
                  </a:lnTo>
                  <a:lnTo>
                    <a:pt x="33210" y="293890"/>
                  </a:lnTo>
                  <a:lnTo>
                    <a:pt x="0" y="409295"/>
                  </a:lnTo>
                  <a:lnTo>
                    <a:pt x="1409522" y="409295"/>
                  </a:lnTo>
                  <a:lnTo>
                    <a:pt x="1410195" y="409486"/>
                  </a:lnTo>
                  <a:lnTo>
                    <a:pt x="1733791" y="409486"/>
                  </a:lnTo>
                  <a:lnTo>
                    <a:pt x="1974291" y="409486"/>
                  </a:lnTo>
                  <a:lnTo>
                    <a:pt x="2235568" y="409486"/>
                  </a:lnTo>
                  <a:lnTo>
                    <a:pt x="2258060" y="403453"/>
                  </a:lnTo>
                  <a:lnTo>
                    <a:pt x="2273706" y="387985"/>
                  </a:lnTo>
                  <a:lnTo>
                    <a:pt x="2280170" y="3669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5892515" y="8796117"/>
              <a:ext cx="2013585" cy="160020"/>
            </a:xfrm>
            <a:custGeom>
              <a:avLst/>
              <a:gdLst/>
              <a:ahLst/>
              <a:cxnLst/>
              <a:rect l="l" t="t" r="r" b="b"/>
              <a:pathLst>
                <a:path w="2013584" h="160020">
                  <a:moveTo>
                    <a:pt x="1958181" y="0"/>
                  </a:moveTo>
                  <a:lnTo>
                    <a:pt x="54773" y="0"/>
                  </a:lnTo>
                  <a:lnTo>
                    <a:pt x="33453" y="4305"/>
                  </a:lnTo>
                  <a:lnTo>
                    <a:pt x="16042" y="16047"/>
                  </a:lnTo>
                  <a:lnTo>
                    <a:pt x="4304" y="33461"/>
                  </a:lnTo>
                  <a:lnTo>
                    <a:pt x="0" y="54783"/>
                  </a:lnTo>
                  <a:lnTo>
                    <a:pt x="0" y="104646"/>
                  </a:lnTo>
                  <a:lnTo>
                    <a:pt x="4304" y="125972"/>
                  </a:lnTo>
                  <a:lnTo>
                    <a:pt x="16042" y="143385"/>
                  </a:lnTo>
                  <a:lnTo>
                    <a:pt x="33453" y="155125"/>
                  </a:lnTo>
                  <a:lnTo>
                    <a:pt x="54773" y="159429"/>
                  </a:lnTo>
                  <a:lnTo>
                    <a:pt x="1958181" y="159429"/>
                  </a:lnTo>
                  <a:lnTo>
                    <a:pt x="1979503" y="155125"/>
                  </a:lnTo>
                  <a:lnTo>
                    <a:pt x="1996916" y="143385"/>
                  </a:lnTo>
                  <a:lnTo>
                    <a:pt x="2008658" y="125972"/>
                  </a:lnTo>
                  <a:lnTo>
                    <a:pt x="2012964" y="104646"/>
                  </a:lnTo>
                  <a:lnTo>
                    <a:pt x="2012964" y="54783"/>
                  </a:lnTo>
                  <a:lnTo>
                    <a:pt x="2008658" y="33461"/>
                  </a:lnTo>
                  <a:lnTo>
                    <a:pt x="1996916" y="16047"/>
                  </a:lnTo>
                  <a:lnTo>
                    <a:pt x="1979503" y="4305"/>
                  </a:lnTo>
                  <a:lnTo>
                    <a:pt x="1958181" y="0"/>
                  </a:lnTo>
                  <a:close/>
                </a:path>
              </a:pathLst>
            </a:custGeom>
            <a:solidFill>
              <a:srgbClr val="0F2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5386577" y="3195345"/>
              <a:ext cx="2927380" cy="417094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5641815" y="7366323"/>
              <a:ext cx="2523490" cy="2694940"/>
            </a:xfrm>
            <a:custGeom>
              <a:avLst/>
              <a:gdLst/>
              <a:ahLst/>
              <a:cxnLst/>
              <a:rect l="l" t="t" r="r" b="b"/>
              <a:pathLst>
                <a:path w="2523490" h="2694940">
                  <a:moveTo>
                    <a:pt x="988517" y="0"/>
                  </a:moveTo>
                  <a:lnTo>
                    <a:pt x="541299" y="0"/>
                  </a:lnTo>
                  <a:lnTo>
                    <a:pt x="0" y="2694927"/>
                  </a:lnTo>
                  <a:lnTo>
                    <a:pt x="152476" y="2694927"/>
                  </a:lnTo>
                  <a:lnTo>
                    <a:pt x="988517" y="0"/>
                  </a:lnTo>
                  <a:close/>
                </a:path>
                <a:path w="2523490" h="2694940">
                  <a:moveTo>
                    <a:pt x="2522931" y="2694927"/>
                  </a:moveTo>
                  <a:lnTo>
                    <a:pt x="1981593" y="0"/>
                  </a:lnTo>
                  <a:lnTo>
                    <a:pt x="1534414" y="0"/>
                  </a:lnTo>
                  <a:lnTo>
                    <a:pt x="2370467" y="2694927"/>
                  </a:lnTo>
                  <a:lnTo>
                    <a:pt x="2522931" y="2694927"/>
                  </a:lnTo>
                  <a:close/>
                </a:path>
              </a:pathLst>
            </a:custGeom>
            <a:solidFill>
              <a:srgbClr val="0F2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5892515" y="8449445"/>
              <a:ext cx="2013585" cy="160020"/>
            </a:xfrm>
            <a:custGeom>
              <a:avLst/>
              <a:gdLst/>
              <a:ahLst/>
              <a:cxnLst/>
              <a:rect l="l" t="t" r="r" b="b"/>
              <a:pathLst>
                <a:path w="2013584" h="160020">
                  <a:moveTo>
                    <a:pt x="1958181" y="0"/>
                  </a:moveTo>
                  <a:lnTo>
                    <a:pt x="54773" y="0"/>
                  </a:lnTo>
                  <a:lnTo>
                    <a:pt x="33453" y="4304"/>
                  </a:lnTo>
                  <a:lnTo>
                    <a:pt x="16042" y="16044"/>
                  </a:lnTo>
                  <a:lnTo>
                    <a:pt x="4304" y="33457"/>
                  </a:lnTo>
                  <a:lnTo>
                    <a:pt x="0" y="54783"/>
                  </a:lnTo>
                  <a:lnTo>
                    <a:pt x="0" y="104646"/>
                  </a:lnTo>
                  <a:lnTo>
                    <a:pt x="4304" y="125972"/>
                  </a:lnTo>
                  <a:lnTo>
                    <a:pt x="16042" y="143385"/>
                  </a:lnTo>
                  <a:lnTo>
                    <a:pt x="33453" y="155125"/>
                  </a:lnTo>
                  <a:lnTo>
                    <a:pt x="54773" y="159429"/>
                  </a:lnTo>
                  <a:lnTo>
                    <a:pt x="1958181" y="159429"/>
                  </a:lnTo>
                  <a:lnTo>
                    <a:pt x="1979503" y="155125"/>
                  </a:lnTo>
                  <a:lnTo>
                    <a:pt x="1996916" y="143385"/>
                  </a:lnTo>
                  <a:lnTo>
                    <a:pt x="2008658" y="125972"/>
                  </a:lnTo>
                  <a:lnTo>
                    <a:pt x="2012964" y="104646"/>
                  </a:lnTo>
                  <a:lnTo>
                    <a:pt x="2012964" y="54783"/>
                  </a:lnTo>
                  <a:lnTo>
                    <a:pt x="2008658" y="33457"/>
                  </a:lnTo>
                  <a:lnTo>
                    <a:pt x="1996916" y="16044"/>
                  </a:lnTo>
                  <a:lnTo>
                    <a:pt x="1979503" y="4304"/>
                  </a:lnTo>
                  <a:lnTo>
                    <a:pt x="1958181" y="0"/>
                  </a:lnTo>
                  <a:close/>
                </a:path>
              </a:pathLst>
            </a:custGeom>
            <a:solidFill>
              <a:srgbClr val="084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5012" y="659462"/>
            <a:ext cx="352107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5" dirty="0">
                <a:solidFill>
                  <a:srgbClr val="FFFFFF"/>
                </a:solidFill>
                <a:latin typeface="Mirador"/>
                <a:cs typeface="Mirador"/>
              </a:rPr>
              <a:t>Przygotowanie </a:t>
            </a:r>
            <a:r>
              <a:rPr sz="1950" b="1" spc="15" dirty="0">
                <a:solidFill>
                  <a:srgbClr val="FFFFFF"/>
                </a:solidFill>
                <a:latin typeface="Mirador"/>
                <a:cs typeface="Mirador"/>
              </a:rPr>
              <a:t>do</a:t>
            </a:r>
            <a:r>
              <a:rPr sz="1950" b="1" spc="-4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20" dirty="0">
                <a:solidFill>
                  <a:srgbClr val="FFFFFF"/>
                </a:solidFill>
                <a:latin typeface="Mirador"/>
                <a:cs typeface="Mirador"/>
              </a:rPr>
              <a:t>diagnozy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68024" y="1420844"/>
            <a:ext cx="227965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50" b="1" spc="5" dirty="0">
                <a:solidFill>
                  <a:srgbClr val="FFFFFF"/>
                </a:solidFill>
                <a:latin typeface="Mirador"/>
                <a:cs typeface="Mirador"/>
              </a:rPr>
              <a:t>2</a:t>
            </a:r>
            <a:endParaRPr sz="2950">
              <a:latin typeface="Mirador"/>
              <a:cs typeface="Mirad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6" name="object 6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98725" y="3158799"/>
            <a:ext cx="11751310" cy="3011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400"/>
              </a:lnSpc>
              <a:spcBef>
                <a:spcPts val="95"/>
              </a:spcBef>
            </a:pPr>
            <a:r>
              <a:rPr sz="3550" b="1" spc="-20" dirty="0">
                <a:solidFill>
                  <a:srgbClr val="0D1CD1"/>
                </a:solidFill>
                <a:latin typeface="Mirador"/>
                <a:cs typeface="Mirador"/>
              </a:rPr>
              <a:t>Przygotowania</a:t>
            </a:r>
            <a:r>
              <a:rPr sz="3550" b="1" spc="-35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do</a:t>
            </a:r>
            <a:r>
              <a:rPr sz="3550" b="1" spc="-34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dirty="0">
                <a:solidFill>
                  <a:srgbClr val="0D1CD1"/>
                </a:solidFill>
                <a:latin typeface="Mirador"/>
                <a:cs typeface="Mirador"/>
              </a:rPr>
              <a:t>diagnozy</a:t>
            </a:r>
            <a:r>
              <a:rPr sz="3550" b="1" spc="-34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15" dirty="0">
                <a:solidFill>
                  <a:srgbClr val="0D1CD1"/>
                </a:solidFill>
                <a:latin typeface="Mirador"/>
                <a:cs typeface="Mirador"/>
              </a:rPr>
              <a:t>mogą</a:t>
            </a:r>
            <a:r>
              <a:rPr sz="3550" b="1" spc="-34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60" dirty="0">
                <a:solidFill>
                  <a:srgbClr val="0D1CD1"/>
                </a:solidFill>
                <a:latin typeface="Mirador"/>
                <a:cs typeface="Mirador"/>
              </a:rPr>
              <a:t>być</a:t>
            </a:r>
            <a:r>
              <a:rPr sz="3550" b="1" spc="-34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świetną</a:t>
            </a:r>
            <a:r>
              <a:rPr sz="3550" b="1" spc="-35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okazją  do rozwijania </a:t>
            </a:r>
            <a:r>
              <a:rPr sz="3550" b="1" spc="-10" dirty="0">
                <a:solidFill>
                  <a:srgbClr val="0D1CD1"/>
                </a:solidFill>
                <a:latin typeface="Mirador"/>
                <a:cs typeface="Mirador"/>
              </a:rPr>
              <a:t>kompetencji </a:t>
            </a:r>
            <a:r>
              <a:rPr sz="3550" b="1" spc="-20" dirty="0">
                <a:solidFill>
                  <a:srgbClr val="0D1CD1"/>
                </a:solidFill>
                <a:latin typeface="Mirador"/>
                <a:cs typeface="Mirador"/>
              </a:rPr>
              <a:t>społecznych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oraz </a:t>
            </a:r>
            <a:r>
              <a:rPr sz="3550" b="1" spc="-15" dirty="0">
                <a:solidFill>
                  <a:srgbClr val="0D1CD1"/>
                </a:solidFill>
                <a:latin typeface="Mirador"/>
                <a:cs typeface="Mirador"/>
              </a:rPr>
              <a:t>wdra- 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żania na </a:t>
            </a:r>
            <a:r>
              <a:rPr sz="3550" b="1" spc="-10" dirty="0">
                <a:solidFill>
                  <a:srgbClr val="0D1CD1"/>
                </a:solidFill>
                <a:latin typeface="Mirador"/>
                <a:cs typeface="Mirador"/>
              </a:rPr>
              <a:t>stałe </a:t>
            </a:r>
            <a:r>
              <a:rPr sz="3550" b="1" spc="-35" dirty="0">
                <a:solidFill>
                  <a:srgbClr val="0D1CD1"/>
                </a:solidFill>
                <a:latin typeface="Mirador"/>
                <a:cs typeface="Mirador"/>
              </a:rPr>
              <a:t>pewnych </a:t>
            </a:r>
            <a:r>
              <a:rPr sz="3550" b="1" dirty="0">
                <a:solidFill>
                  <a:srgbClr val="0D1CD1"/>
                </a:solidFill>
                <a:latin typeface="Mirador"/>
                <a:cs typeface="Mirador"/>
              </a:rPr>
              <a:t>rozwiązań </a:t>
            </a:r>
            <a:r>
              <a:rPr sz="3550" b="1" spc="-25" dirty="0">
                <a:solidFill>
                  <a:srgbClr val="0D1CD1"/>
                </a:solidFill>
                <a:latin typeface="Mirador"/>
                <a:cs typeface="Mirador"/>
              </a:rPr>
              <a:t>związanych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z </a:t>
            </a:r>
            <a:r>
              <a:rPr sz="3550" b="1" spc="-15" dirty="0">
                <a:solidFill>
                  <a:srgbClr val="0D1CD1"/>
                </a:solidFill>
                <a:latin typeface="Mirador"/>
                <a:cs typeface="Mirador"/>
              </a:rPr>
              <a:t>ko-  </a:t>
            </a:r>
            <a:r>
              <a:rPr sz="3550" b="1" spc="-25" dirty="0">
                <a:solidFill>
                  <a:srgbClr val="0D1CD1"/>
                </a:solidFill>
                <a:latin typeface="Mirador"/>
                <a:cs typeface="Mirador"/>
              </a:rPr>
              <a:t>munikowaniem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się z uczniami i uczennicami oraz  </a:t>
            </a:r>
            <a:r>
              <a:rPr sz="3550" b="1" dirty="0">
                <a:solidFill>
                  <a:srgbClr val="0D1CD1"/>
                </a:solidFill>
                <a:latin typeface="Mirador"/>
                <a:cs typeface="Mirador"/>
              </a:rPr>
              <a:t>rodzicami.</a:t>
            </a:r>
            <a:endParaRPr sz="3550">
              <a:latin typeface="Mirador"/>
              <a:cs typeface="Mirador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398725" y="6740523"/>
            <a:ext cx="11750040" cy="1816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400"/>
              </a:lnSpc>
              <a:spcBef>
                <a:spcPts val="95"/>
              </a:spcBef>
            </a:pP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Diagnozowanie może </a:t>
            </a:r>
            <a:r>
              <a:rPr sz="3550" b="1" dirty="0">
                <a:solidFill>
                  <a:srgbClr val="0D1CD1"/>
                </a:solidFill>
                <a:latin typeface="Mirador"/>
                <a:cs typeface="Mirador"/>
              </a:rPr>
              <a:t>mieć </a:t>
            </a:r>
            <a:r>
              <a:rPr sz="3550" b="1" spc="-10" dirty="0">
                <a:solidFill>
                  <a:srgbClr val="0D1CD1"/>
                </a:solidFill>
                <a:latin typeface="Mirador"/>
                <a:cs typeface="Mirador"/>
              </a:rPr>
              <a:t>charakter </a:t>
            </a:r>
            <a:r>
              <a:rPr sz="3550" b="1" spc="-15" dirty="0">
                <a:solidFill>
                  <a:srgbClr val="0D1CD1"/>
                </a:solidFill>
                <a:latin typeface="Mirador"/>
                <a:cs typeface="Mirador"/>
              </a:rPr>
              <a:t>ciągły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i</a:t>
            </a:r>
            <a:r>
              <a:rPr sz="3550" b="1" spc="-50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wiązać  się</a:t>
            </a:r>
            <a:r>
              <a:rPr sz="3550" b="1" spc="-16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z</a:t>
            </a:r>
            <a:r>
              <a:rPr sz="3550" b="1" spc="-16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15" dirty="0">
                <a:solidFill>
                  <a:srgbClr val="0D1CD1"/>
                </a:solidFill>
                <a:latin typeface="Mirador"/>
                <a:cs typeface="Mirador"/>
              </a:rPr>
              <a:t>nawiązywaniem,</a:t>
            </a:r>
            <a:r>
              <a:rPr sz="3550" b="1" spc="-16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15" dirty="0">
                <a:solidFill>
                  <a:srgbClr val="0D1CD1"/>
                </a:solidFill>
                <a:latin typeface="Mirador"/>
                <a:cs typeface="Mirador"/>
              </a:rPr>
              <a:t>utrzymywaniem</a:t>
            </a:r>
            <a:r>
              <a:rPr sz="3550" b="1" spc="-16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i</a:t>
            </a:r>
            <a:r>
              <a:rPr sz="3550" b="1" spc="-16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rozwijaniem  </a:t>
            </a:r>
            <a:r>
              <a:rPr sz="3550" b="1" spc="-20" dirty="0">
                <a:solidFill>
                  <a:srgbClr val="0D1CD1"/>
                </a:solidFill>
                <a:latin typeface="Mirador"/>
                <a:cs typeface="Mirador"/>
              </a:rPr>
              <a:t>interakcji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w </a:t>
            </a:r>
            <a:r>
              <a:rPr sz="3550" b="1" dirty="0">
                <a:solidFill>
                  <a:srgbClr val="0D1CD1"/>
                </a:solidFill>
                <a:latin typeface="Mirador"/>
                <a:cs typeface="Mirador"/>
              </a:rPr>
              <a:t>społeczności</a:t>
            </a:r>
            <a:r>
              <a:rPr sz="3550" b="1" spc="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20" dirty="0">
                <a:solidFill>
                  <a:srgbClr val="0D1CD1"/>
                </a:solidFill>
                <a:latin typeface="Mirador"/>
                <a:cs typeface="Mirador"/>
              </a:rPr>
              <a:t>szkolnej.</a:t>
            </a:r>
            <a:endParaRPr sz="3550">
              <a:latin typeface="Mirador"/>
              <a:cs typeface="Mirado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5012" y="659462"/>
            <a:ext cx="352107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5" dirty="0">
                <a:solidFill>
                  <a:srgbClr val="FFFFFF"/>
                </a:solidFill>
                <a:latin typeface="Mirador"/>
                <a:cs typeface="Mirador"/>
              </a:rPr>
              <a:t>Przygotowanie </a:t>
            </a:r>
            <a:r>
              <a:rPr sz="1950" b="1" spc="15" dirty="0">
                <a:solidFill>
                  <a:srgbClr val="FFFFFF"/>
                </a:solidFill>
                <a:latin typeface="Mirador"/>
                <a:cs typeface="Mirador"/>
              </a:rPr>
              <a:t>do</a:t>
            </a:r>
            <a:r>
              <a:rPr sz="1950" b="1" spc="-4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20" dirty="0">
                <a:solidFill>
                  <a:srgbClr val="FFFFFF"/>
                </a:solidFill>
                <a:latin typeface="Mirador"/>
                <a:cs typeface="Mirador"/>
              </a:rPr>
              <a:t>diagnozy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62371" y="1420844"/>
            <a:ext cx="233679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50" b="1" spc="10" dirty="0">
                <a:solidFill>
                  <a:srgbClr val="FFFFFF"/>
                </a:solidFill>
                <a:latin typeface="Mirador"/>
                <a:cs typeface="Mirador"/>
              </a:rPr>
              <a:t>3</a:t>
            </a:r>
            <a:endParaRPr sz="2950">
              <a:latin typeface="Mirador"/>
              <a:cs typeface="Mirad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6" name="object 6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3591767" y="6324944"/>
            <a:ext cx="6108065" cy="4060190"/>
            <a:chOff x="13591767" y="6324944"/>
            <a:chExt cx="6108065" cy="4060190"/>
          </a:xfrm>
        </p:grpSpPr>
        <p:sp>
          <p:nvSpPr>
            <p:cNvPr id="10" name="object 10"/>
            <p:cNvSpPr/>
            <p:nvPr/>
          </p:nvSpPr>
          <p:spPr>
            <a:xfrm>
              <a:off x="13591767" y="6324944"/>
              <a:ext cx="6107512" cy="405957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654737" y="8140597"/>
              <a:ext cx="465455" cy="2092960"/>
            </a:xfrm>
            <a:custGeom>
              <a:avLst/>
              <a:gdLst/>
              <a:ahLst/>
              <a:cxnLst/>
              <a:rect l="l" t="t" r="r" b="b"/>
              <a:pathLst>
                <a:path w="465455" h="2092959">
                  <a:moveTo>
                    <a:pt x="210485" y="0"/>
                  </a:moveTo>
                  <a:lnTo>
                    <a:pt x="0" y="1594967"/>
                  </a:lnTo>
                  <a:lnTo>
                    <a:pt x="206046" y="2092616"/>
                  </a:lnTo>
                  <a:lnTo>
                    <a:pt x="465095" y="1592401"/>
                  </a:lnTo>
                  <a:lnTo>
                    <a:pt x="303383" y="3633"/>
                  </a:lnTo>
                  <a:lnTo>
                    <a:pt x="210485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654970" y="8161521"/>
              <a:ext cx="464184" cy="1982470"/>
            </a:xfrm>
            <a:custGeom>
              <a:avLst/>
              <a:gdLst/>
              <a:ahLst/>
              <a:cxnLst/>
              <a:rect l="l" t="t" r="r" b="b"/>
              <a:pathLst>
                <a:path w="464184" h="1982470">
                  <a:moveTo>
                    <a:pt x="268719" y="1950212"/>
                  </a:moveTo>
                  <a:lnTo>
                    <a:pt x="75565" y="1757133"/>
                  </a:lnTo>
                  <a:lnTo>
                    <a:pt x="109601" y="1839353"/>
                  </a:lnTo>
                  <a:lnTo>
                    <a:pt x="252234" y="1981987"/>
                  </a:lnTo>
                  <a:lnTo>
                    <a:pt x="268719" y="1950212"/>
                  </a:lnTo>
                  <a:close/>
                </a:path>
                <a:path w="464184" h="1982470">
                  <a:moveTo>
                    <a:pt x="321386" y="162052"/>
                  </a:moveTo>
                  <a:lnTo>
                    <a:pt x="315937" y="108394"/>
                  </a:lnTo>
                  <a:lnTo>
                    <a:pt x="207518" y="0"/>
                  </a:lnTo>
                  <a:lnTo>
                    <a:pt x="201891" y="42545"/>
                  </a:lnTo>
                  <a:lnTo>
                    <a:pt x="321386" y="162052"/>
                  </a:lnTo>
                  <a:close/>
                </a:path>
                <a:path w="464184" h="1982470">
                  <a:moveTo>
                    <a:pt x="322402" y="1846516"/>
                  </a:moveTo>
                  <a:lnTo>
                    <a:pt x="5613" y="1529727"/>
                  </a:lnTo>
                  <a:lnTo>
                    <a:pt x="0" y="1572348"/>
                  </a:lnTo>
                  <a:lnTo>
                    <a:pt x="305993" y="1878279"/>
                  </a:lnTo>
                  <a:lnTo>
                    <a:pt x="322402" y="1846516"/>
                  </a:lnTo>
                  <a:close/>
                </a:path>
                <a:path w="464184" h="1982470">
                  <a:moveTo>
                    <a:pt x="339217" y="337350"/>
                  </a:moveTo>
                  <a:lnTo>
                    <a:pt x="333781" y="283654"/>
                  </a:lnTo>
                  <a:lnTo>
                    <a:pt x="189153" y="139026"/>
                  </a:lnTo>
                  <a:lnTo>
                    <a:pt x="183540" y="181597"/>
                  </a:lnTo>
                  <a:lnTo>
                    <a:pt x="339217" y="337350"/>
                  </a:lnTo>
                  <a:close/>
                </a:path>
                <a:path w="464184" h="1982470">
                  <a:moveTo>
                    <a:pt x="357060" y="512597"/>
                  </a:moveTo>
                  <a:lnTo>
                    <a:pt x="351612" y="458901"/>
                  </a:lnTo>
                  <a:lnTo>
                    <a:pt x="170802" y="278079"/>
                  </a:lnTo>
                  <a:lnTo>
                    <a:pt x="165188" y="320700"/>
                  </a:lnTo>
                  <a:lnTo>
                    <a:pt x="357060" y="512597"/>
                  </a:lnTo>
                  <a:close/>
                </a:path>
                <a:path w="464184" h="1982470">
                  <a:moveTo>
                    <a:pt x="374916" y="687844"/>
                  </a:moveTo>
                  <a:lnTo>
                    <a:pt x="369455" y="634187"/>
                  </a:lnTo>
                  <a:lnTo>
                    <a:pt x="152450" y="417195"/>
                  </a:lnTo>
                  <a:lnTo>
                    <a:pt x="146824" y="459740"/>
                  </a:lnTo>
                  <a:lnTo>
                    <a:pt x="374916" y="687844"/>
                  </a:lnTo>
                  <a:close/>
                </a:path>
                <a:path w="464184" h="1982470">
                  <a:moveTo>
                    <a:pt x="376097" y="1742808"/>
                  </a:moveTo>
                  <a:lnTo>
                    <a:pt x="23977" y="1390688"/>
                  </a:lnTo>
                  <a:lnTo>
                    <a:pt x="18338" y="1433245"/>
                  </a:lnTo>
                  <a:lnTo>
                    <a:pt x="359689" y="1774571"/>
                  </a:lnTo>
                  <a:lnTo>
                    <a:pt x="376097" y="1742808"/>
                  </a:lnTo>
                  <a:close/>
                </a:path>
                <a:path w="464184" h="1982470">
                  <a:moveTo>
                    <a:pt x="392760" y="863079"/>
                  </a:moveTo>
                  <a:lnTo>
                    <a:pt x="387299" y="809434"/>
                  </a:lnTo>
                  <a:lnTo>
                    <a:pt x="134086" y="556234"/>
                  </a:lnTo>
                  <a:lnTo>
                    <a:pt x="128485" y="598792"/>
                  </a:lnTo>
                  <a:lnTo>
                    <a:pt x="392760" y="863079"/>
                  </a:lnTo>
                  <a:close/>
                </a:path>
                <a:path w="464184" h="1982470">
                  <a:moveTo>
                    <a:pt x="410603" y="1038377"/>
                  </a:moveTo>
                  <a:lnTo>
                    <a:pt x="405155" y="984732"/>
                  </a:lnTo>
                  <a:lnTo>
                    <a:pt x="115735" y="695337"/>
                  </a:lnTo>
                  <a:lnTo>
                    <a:pt x="110121" y="737895"/>
                  </a:lnTo>
                  <a:lnTo>
                    <a:pt x="410603" y="1038377"/>
                  </a:lnTo>
                  <a:close/>
                </a:path>
                <a:path w="464184" h="1982470">
                  <a:moveTo>
                    <a:pt x="428447" y="1213624"/>
                  </a:moveTo>
                  <a:lnTo>
                    <a:pt x="422986" y="1159979"/>
                  </a:lnTo>
                  <a:lnTo>
                    <a:pt x="97396" y="834390"/>
                  </a:lnTo>
                  <a:lnTo>
                    <a:pt x="91757" y="876935"/>
                  </a:lnTo>
                  <a:lnTo>
                    <a:pt x="428447" y="1213624"/>
                  </a:lnTo>
                  <a:close/>
                </a:path>
                <a:path w="464184" h="1982470">
                  <a:moveTo>
                    <a:pt x="429856" y="1639112"/>
                  </a:moveTo>
                  <a:lnTo>
                    <a:pt x="42329" y="1251572"/>
                  </a:lnTo>
                  <a:lnTo>
                    <a:pt x="36703" y="1294193"/>
                  </a:lnTo>
                  <a:lnTo>
                    <a:pt x="413397" y="1670824"/>
                  </a:lnTo>
                  <a:lnTo>
                    <a:pt x="429856" y="1639112"/>
                  </a:lnTo>
                  <a:close/>
                </a:path>
                <a:path w="464184" h="1982470">
                  <a:moveTo>
                    <a:pt x="446278" y="1388922"/>
                  </a:moveTo>
                  <a:lnTo>
                    <a:pt x="440829" y="1335227"/>
                  </a:lnTo>
                  <a:lnTo>
                    <a:pt x="79032" y="973429"/>
                  </a:lnTo>
                  <a:lnTo>
                    <a:pt x="73406" y="1016038"/>
                  </a:lnTo>
                  <a:lnTo>
                    <a:pt x="446278" y="1388922"/>
                  </a:lnTo>
                  <a:close/>
                </a:path>
                <a:path w="464184" h="1982470">
                  <a:moveTo>
                    <a:pt x="464121" y="1564157"/>
                  </a:moveTo>
                  <a:lnTo>
                    <a:pt x="458673" y="1510512"/>
                  </a:lnTo>
                  <a:lnTo>
                    <a:pt x="60667" y="1112532"/>
                  </a:lnTo>
                  <a:lnTo>
                    <a:pt x="55054" y="1155090"/>
                  </a:lnTo>
                  <a:lnTo>
                    <a:pt x="464121" y="1564157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857088" y="8140601"/>
              <a:ext cx="105923" cy="11689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793134" y="7874893"/>
              <a:ext cx="243204" cy="338455"/>
            </a:xfrm>
            <a:custGeom>
              <a:avLst/>
              <a:gdLst/>
              <a:ahLst/>
              <a:cxnLst/>
              <a:rect l="l" t="t" r="r" b="b"/>
              <a:pathLst>
                <a:path w="243205" h="338454">
                  <a:moveTo>
                    <a:pt x="118771" y="0"/>
                  </a:moveTo>
                  <a:lnTo>
                    <a:pt x="0" y="153859"/>
                  </a:lnTo>
                  <a:lnTo>
                    <a:pt x="118771" y="338094"/>
                  </a:lnTo>
                  <a:lnTo>
                    <a:pt x="242704" y="153859"/>
                  </a:lnTo>
                  <a:lnTo>
                    <a:pt x="118771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542334" y="7768807"/>
              <a:ext cx="808990" cy="386715"/>
            </a:xfrm>
            <a:custGeom>
              <a:avLst/>
              <a:gdLst/>
              <a:ahLst/>
              <a:cxnLst/>
              <a:rect l="l" t="t" r="r" b="b"/>
              <a:pathLst>
                <a:path w="808990" h="386715">
                  <a:moveTo>
                    <a:pt x="790897" y="0"/>
                  </a:moveTo>
                  <a:lnTo>
                    <a:pt x="782614" y="3476"/>
                  </a:lnTo>
                  <a:lnTo>
                    <a:pt x="774861" y="21966"/>
                  </a:lnTo>
                  <a:lnTo>
                    <a:pt x="761929" y="50916"/>
                  </a:lnTo>
                  <a:lnTo>
                    <a:pt x="741824" y="93192"/>
                  </a:lnTo>
                  <a:lnTo>
                    <a:pt x="715524" y="144414"/>
                  </a:lnTo>
                  <a:lnTo>
                    <a:pt x="684007" y="200200"/>
                  </a:lnTo>
                  <a:lnTo>
                    <a:pt x="648254" y="256170"/>
                  </a:lnTo>
                  <a:lnTo>
                    <a:pt x="609242" y="307944"/>
                  </a:lnTo>
                  <a:lnTo>
                    <a:pt x="567951" y="351141"/>
                  </a:lnTo>
                  <a:lnTo>
                    <a:pt x="378606" y="93986"/>
                  </a:lnTo>
                  <a:lnTo>
                    <a:pt x="374271" y="91766"/>
                  </a:lnTo>
                  <a:lnTo>
                    <a:pt x="365161" y="91923"/>
                  </a:lnTo>
                  <a:lnTo>
                    <a:pt x="360889" y="94164"/>
                  </a:lnTo>
                  <a:lnTo>
                    <a:pt x="184130" y="345109"/>
                  </a:lnTo>
                  <a:lnTo>
                    <a:pt x="152010" y="286584"/>
                  </a:lnTo>
                  <a:lnTo>
                    <a:pt x="130374" y="246601"/>
                  </a:lnTo>
                  <a:lnTo>
                    <a:pt x="106293" y="201543"/>
                  </a:lnTo>
                  <a:lnTo>
                    <a:pt x="80721" y="152963"/>
                  </a:lnTo>
                  <a:lnTo>
                    <a:pt x="54612" y="102415"/>
                  </a:lnTo>
                  <a:lnTo>
                    <a:pt x="25444" y="44438"/>
                  </a:lnTo>
                  <a:lnTo>
                    <a:pt x="16920" y="41558"/>
                  </a:lnTo>
                  <a:lnTo>
                    <a:pt x="2858" y="48553"/>
                  </a:lnTo>
                  <a:lnTo>
                    <a:pt x="0" y="57076"/>
                  </a:lnTo>
                  <a:lnTo>
                    <a:pt x="36009" y="128417"/>
                  </a:lnTo>
                  <a:lnTo>
                    <a:pt x="68809" y="191430"/>
                  </a:lnTo>
                  <a:lnTo>
                    <a:pt x="99976" y="250051"/>
                  </a:lnTo>
                  <a:lnTo>
                    <a:pt x="127610" y="301184"/>
                  </a:lnTo>
                  <a:lnTo>
                    <a:pt x="172706" y="382993"/>
                  </a:lnTo>
                  <a:lnTo>
                    <a:pt x="186842" y="386250"/>
                  </a:lnTo>
                  <a:lnTo>
                    <a:pt x="191512" y="383946"/>
                  </a:lnTo>
                  <a:lnTo>
                    <a:pt x="370124" y="130393"/>
                  </a:lnTo>
                  <a:lnTo>
                    <a:pt x="556339" y="383318"/>
                  </a:lnTo>
                  <a:lnTo>
                    <a:pt x="559815" y="385359"/>
                  </a:lnTo>
                  <a:lnTo>
                    <a:pt x="565501" y="385988"/>
                  </a:lnTo>
                  <a:lnTo>
                    <a:pt x="568705" y="385988"/>
                  </a:lnTo>
                  <a:lnTo>
                    <a:pt x="614461" y="345082"/>
                  </a:lnTo>
                  <a:lnTo>
                    <a:pt x="652552" y="299061"/>
                  </a:lnTo>
                  <a:lnTo>
                    <a:pt x="687947" y="248095"/>
                  </a:lnTo>
                  <a:lnTo>
                    <a:pt x="719971" y="195452"/>
                  </a:lnTo>
                  <a:lnTo>
                    <a:pt x="747951" y="144401"/>
                  </a:lnTo>
                  <a:lnTo>
                    <a:pt x="771212" y="98211"/>
                  </a:lnTo>
                  <a:lnTo>
                    <a:pt x="789081" y="60151"/>
                  </a:lnTo>
                  <a:lnTo>
                    <a:pt x="808907" y="14229"/>
                  </a:lnTo>
                  <a:lnTo>
                    <a:pt x="805441" y="5936"/>
                  </a:lnTo>
                  <a:lnTo>
                    <a:pt x="790897" y="0"/>
                  </a:lnTo>
                  <a:close/>
                </a:path>
              </a:pathLst>
            </a:custGeom>
            <a:solidFill>
              <a:srgbClr val="CFD4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897996" y="7797230"/>
              <a:ext cx="28575" cy="92075"/>
            </a:xfrm>
            <a:custGeom>
              <a:avLst/>
              <a:gdLst/>
              <a:ahLst/>
              <a:cxnLst/>
              <a:rect l="l" t="t" r="r" b="b"/>
              <a:pathLst>
                <a:path w="28575" h="92075">
                  <a:moveTo>
                    <a:pt x="22062" y="0"/>
                  </a:moveTo>
                  <a:lnTo>
                    <a:pt x="6366" y="0"/>
                  </a:lnTo>
                  <a:lnTo>
                    <a:pt x="0" y="6355"/>
                  </a:lnTo>
                  <a:lnTo>
                    <a:pt x="0" y="85505"/>
                  </a:lnTo>
                  <a:lnTo>
                    <a:pt x="6366" y="91861"/>
                  </a:lnTo>
                  <a:lnTo>
                    <a:pt x="14208" y="91861"/>
                  </a:lnTo>
                  <a:lnTo>
                    <a:pt x="22062" y="91861"/>
                  </a:lnTo>
                  <a:lnTo>
                    <a:pt x="28417" y="85505"/>
                  </a:lnTo>
                  <a:lnTo>
                    <a:pt x="28417" y="6355"/>
                  </a:lnTo>
                  <a:lnTo>
                    <a:pt x="22062" y="0"/>
                  </a:lnTo>
                  <a:close/>
                </a:path>
              </a:pathLst>
            </a:custGeom>
            <a:solidFill>
              <a:srgbClr val="C77D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469957" y="7061872"/>
              <a:ext cx="114935" cy="259715"/>
            </a:xfrm>
            <a:custGeom>
              <a:avLst/>
              <a:gdLst/>
              <a:ahLst/>
              <a:cxnLst/>
              <a:rect l="l" t="t" r="r" b="b"/>
              <a:pathLst>
                <a:path w="114934" h="259715">
                  <a:moveTo>
                    <a:pt x="54555" y="0"/>
                  </a:moveTo>
                  <a:lnTo>
                    <a:pt x="36913" y="14100"/>
                  </a:lnTo>
                  <a:lnTo>
                    <a:pt x="15119" y="56401"/>
                  </a:lnTo>
                  <a:lnTo>
                    <a:pt x="3613" y="92599"/>
                  </a:lnTo>
                  <a:lnTo>
                    <a:pt x="0" y="133782"/>
                  </a:lnTo>
                  <a:lnTo>
                    <a:pt x="4374" y="175504"/>
                  </a:lnTo>
                  <a:lnTo>
                    <a:pt x="16832" y="213320"/>
                  </a:lnTo>
                  <a:lnTo>
                    <a:pt x="37470" y="242786"/>
                  </a:lnTo>
                  <a:lnTo>
                    <a:pt x="66384" y="259457"/>
                  </a:lnTo>
                  <a:lnTo>
                    <a:pt x="103671" y="258887"/>
                  </a:lnTo>
                  <a:lnTo>
                    <a:pt x="114739" y="56401"/>
                  </a:lnTo>
                  <a:lnTo>
                    <a:pt x="77383" y="14100"/>
                  </a:lnTo>
                  <a:lnTo>
                    <a:pt x="54555" y="0"/>
                  </a:lnTo>
                  <a:close/>
                </a:path>
              </a:pathLst>
            </a:custGeom>
            <a:solidFill>
              <a:srgbClr val="D96B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6516818" y="6678884"/>
              <a:ext cx="690245" cy="934719"/>
            </a:xfrm>
            <a:custGeom>
              <a:avLst/>
              <a:gdLst/>
              <a:ahLst/>
              <a:cxnLst/>
              <a:rect l="l" t="t" r="r" b="b"/>
              <a:pathLst>
                <a:path w="690244" h="934720">
                  <a:moveTo>
                    <a:pt x="364786" y="0"/>
                  </a:moveTo>
                  <a:lnTo>
                    <a:pt x="312207" y="381"/>
                  </a:lnTo>
                  <a:lnTo>
                    <a:pt x="262084" y="5231"/>
                  </a:lnTo>
                  <a:lnTo>
                    <a:pt x="214976" y="14546"/>
                  </a:lnTo>
                  <a:lnTo>
                    <a:pt x="171442" y="28324"/>
                  </a:lnTo>
                  <a:lnTo>
                    <a:pt x="132043" y="46560"/>
                  </a:lnTo>
                  <a:lnTo>
                    <a:pt x="97336" y="69251"/>
                  </a:lnTo>
                  <a:lnTo>
                    <a:pt x="67882" y="96393"/>
                  </a:lnTo>
                  <a:lnTo>
                    <a:pt x="43322" y="129646"/>
                  </a:lnTo>
                  <a:lnTo>
                    <a:pt x="20345" y="186293"/>
                  </a:lnTo>
                  <a:lnTo>
                    <a:pt x="0" y="703076"/>
                  </a:lnTo>
                  <a:lnTo>
                    <a:pt x="3577" y="837013"/>
                  </a:lnTo>
                  <a:lnTo>
                    <a:pt x="29839" y="905738"/>
                  </a:lnTo>
                  <a:lnTo>
                    <a:pt x="101347" y="930920"/>
                  </a:lnTo>
                  <a:lnTo>
                    <a:pt x="240662" y="934232"/>
                  </a:lnTo>
                  <a:lnTo>
                    <a:pt x="310148" y="928835"/>
                  </a:lnTo>
                  <a:lnTo>
                    <a:pt x="374583" y="914382"/>
                  </a:lnTo>
                  <a:lnTo>
                    <a:pt x="433499" y="893076"/>
                  </a:lnTo>
                  <a:lnTo>
                    <a:pt x="486425" y="867118"/>
                  </a:lnTo>
                  <a:lnTo>
                    <a:pt x="532890" y="838710"/>
                  </a:lnTo>
                  <a:lnTo>
                    <a:pt x="572425" y="810054"/>
                  </a:lnTo>
                  <a:lnTo>
                    <a:pt x="604559" y="783352"/>
                  </a:lnTo>
                  <a:lnTo>
                    <a:pt x="644744" y="744619"/>
                  </a:lnTo>
                  <a:lnTo>
                    <a:pt x="675654" y="300251"/>
                  </a:lnTo>
                  <a:lnTo>
                    <a:pt x="689725" y="158936"/>
                  </a:lnTo>
                  <a:lnTo>
                    <a:pt x="673521" y="81873"/>
                  </a:lnTo>
                  <a:lnTo>
                    <a:pt x="608239" y="42101"/>
                  </a:lnTo>
                  <a:lnTo>
                    <a:pt x="475074" y="12658"/>
                  </a:lnTo>
                  <a:lnTo>
                    <a:pt x="419261" y="4091"/>
                  </a:lnTo>
                  <a:lnTo>
                    <a:pt x="364786" y="0"/>
                  </a:lnTo>
                  <a:close/>
                </a:path>
              </a:pathLst>
            </a:custGeom>
            <a:solidFill>
              <a:srgbClr val="EB9C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779862" y="6896846"/>
              <a:ext cx="189379" cy="1289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6507756" y="6896846"/>
              <a:ext cx="189368" cy="12898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46291" y="7246821"/>
              <a:ext cx="221312" cy="16540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577259" y="6678884"/>
              <a:ext cx="629285" cy="491490"/>
            </a:xfrm>
            <a:custGeom>
              <a:avLst/>
              <a:gdLst/>
              <a:ahLst/>
              <a:cxnLst/>
              <a:rect l="l" t="t" r="r" b="b"/>
              <a:pathLst>
                <a:path w="629284" h="491490">
                  <a:moveTo>
                    <a:pt x="304342" y="0"/>
                  </a:moveTo>
                  <a:lnTo>
                    <a:pt x="251761" y="381"/>
                  </a:lnTo>
                  <a:lnTo>
                    <a:pt x="201637" y="5231"/>
                  </a:lnTo>
                  <a:lnTo>
                    <a:pt x="154528" y="14546"/>
                  </a:lnTo>
                  <a:lnTo>
                    <a:pt x="110994" y="28324"/>
                  </a:lnTo>
                  <a:lnTo>
                    <a:pt x="71595" y="46560"/>
                  </a:lnTo>
                  <a:lnTo>
                    <a:pt x="36888" y="69251"/>
                  </a:lnTo>
                  <a:lnTo>
                    <a:pt x="7434" y="96393"/>
                  </a:lnTo>
                  <a:lnTo>
                    <a:pt x="0" y="105147"/>
                  </a:lnTo>
                  <a:lnTo>
                    <a:pt x="27046" y="99756"/>
                  </a:lnTo>
                  <a:lnTo>
                    <a:pt x="54100" y="102893"/>
                  </a:lnTo>
                  <a:lnTo>
                    <a:pt x="85108" y="113393"/>
                  </a:lnTo>
                  <a:lnTo>
                    <a:pt x="124017" y="130089"/>
                  </a:lnTo>
                  <a:lnTo>
                    <a:pt x="167336" y="143154"/>
                  </a:lnTo>
                  <a:lnTo>
                    <a:pt x="211745" y="146090"/>
                  </a:lnTo>
                  <a:lnTo>
                    <a:pt x="256657" y="140612"/>
                  </a:lnTo>
                  <a:lnTo>
                    <a:pt x="301484" y="128432"/>
                  </a:lnTo>
                  <a:lnTo>
                    <a:pt x="345642" y="111264"/>
                  </a:lnTo>
                  <a:lnTo>
                    <a:pt x="388543" y="90823"/>
                  </a:lnTo>
                  <a:lnTo>
                    <a:pt x="444628" y="75923"/>
                  </a:lnTo>
                  <a:lnTo>
                    <a:pt x="483824" y="88019"/>
                  </a:lnTo>
                  <a:lnTo>
                    <a:pt x="501865" y="115543"/>
                  </a:lnTo>
                  <a:lnTo>
                    <a:pt x="494487" y="146926"/>
                  </a:lnTo>
                  <a:lnTo>
                    <a:pt x="478906" y="175376"/>
                  </a:lnTo>
                  <a:lnTo>
                    <a:pt x="474944" y="203437"/>
                  </a:lnTo>
                  <a:lnTo>
                    <a:pt x="482317" y="233525"/>
                  </a:lnTo>
                  <a:lnTo>
                    <a:pt x="500738" y="268053"/>
                  </a:lnTo>
                  <a:lnTo>
                    <a:pt x="505541" y="301236"/>
                  </a:lnTo>
                  <a:lnTo>
                    <a:pt x="488932" y="328397"/>
                  </a:lnTo>
                  <a:lnTo>
                    <a:pt x="475889" y="353539"/>
                  </a:lnTo>
                  <a:lnTo>
                    <a:pt x="491388" y="380667"/>
                  </a:lnTo>
                  <a:lnTo>
                    <a:pt x="503419" y="394451"/>
                  </a:lnTo>
                  <a:lnTo>
                    <a:pt x="508382" y="410373"/>
                  </a:lnTo>
                  <a:lnTo>
                    <a:pt x="507714" y="427512"/>
                  </a:lnTo>
                  <a:lnTo>
                    <a:pt x="502853" y="444948"/>
                  </a:lnTo>
                  <a:lnTo>
                    <a:pt x="501263" y="463416"/>
                  </a:lnTo>
                  <a:lnTo>
                    <a:pt x="508932" y="479176"/>
                  </a:lnTo>
                  <a:lnTo>
                    <a:pt x="523315" y="489303"/>
                  </a:lnTo>
                  <a:lnTo>
                    <a:pt x="541868" y="490873"/>
                  </a:lnTo>
                  <a:lnTo>
                    <a:pt x="563751" y="479258"/>
                  </a:lnTo>
                  <a:lnTo>
                    <a:pt x="585168" y="460493"/>
                  </a:lnTo>
                  <a:lnTo>
                    <a:pt x="601444" y="443034"/>
                  </a:lnTo>
                  <a:lnTo>
                    <a:pt x="607908" y="435336"/>
                  </a:lnTo>
                  <a:lnTo>
                    <a:pt x="615216" y="300251"/>
                  </a:lnTo>
                  <a:lnTo>
                    <a:pt x="629287" y="158936"/>
                  </a:lnTo>
                  <a:lnTo>
                    <a:pt x="613083" y="81873"/>
                  </a:lnTo>
                  <a:lnTo>
                    <a:pt x="547801" y="42101"/>
                  </a:lnTo>
                  <a:lnTo>
                    <a:pt x="414636" y="12658"/>
                  </a:lnTo>
                  <a:lnTo>
                    <a:pt x="358820" y="4091"/>
                  </a:lnTo>
                  <a:lnTo>
                    <a:pt x="304342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522458" y="7139222"/>
              <a:ext cx="471805" cy="61594"/>
            </a:xfrm>
            <a:custGeom>
              <a:avLst/>
              <a:gdLst/>
              <a:ahLst/>
              <a:cxnLst/>
              <a:rect l="l" t="t" r="r" b="b"/>
              <a:pathLst>
                <a:path w="471805" h="61595">
                  <a:moveTo>
                    <a:pt x="96253" y="30543"/>
                  </a:moveTo>
                  <a:lnTo>
                    <a:pt x="90157" y="18656"/>
                  </a:lnTo>
                  <a:lnTo>
                    <a:pt x="73533" y="8940"/>
                  </a:lnTo>
                  <a:lnTo>
                    <a:pt x="48882" y="2400"/>
                  </a:lnTo>
                  <a:lnTo>
                    <a:pt x="18694" y="0"/>
                  </a:lnTo>
                  <a:lnTo>
                    <a:pt x="12890" y="0"/>
                  </a:lnTo>
                  <a:lnTo>
                    <a:pt x="7239" y="254"/>
                  </a:lnTo>
                  <a:lnTo>
                    <a:pt x="1816" y="736"/>
                  </a:lnTo>
                  <a:lnTo>
                    <a:pt x="0" y="60210"/>
                  </a:lnTo>
                  <a:lnTo>
                    <a:pt x="5969" y="60807"/>
                  </a:lnTo>
                  <a:lnTo>
                    <a:pt x="12255" y="61099"/>
                  </a:lnTo>
                  <a:lnTo>
                    <a:pt x="18694" y="61099"/>
                  </a:lnTo>
                  <a:lnTo>
                    <a:pt x="48882" y="58699"/>
                  </a:lnTo>
                  <a:lnTo>
                    <a:pt x="73533" y="52146"/>
                  </a:lnTo>
                  <a:lnTo>
                    <a:pt x="90157" y="42430"/>
                  </a:lnTo>
                  <a:lnTo>
                    <a:pt x="96253" y="30543"/>
                  </a:lnTo>
                  <a:close/>
                </a:path>
                <a:path w="471805" h="61595">
                  <a:moveTo>
                    <a:pt x="471360" y="30543"/>
                  </a:moveTo>
                  <a:lnTo>
                    <a:pt x="465264" y="18669"/>
                  </a:lnTo>
                  <a:lnTo>
                    <a:pt x="448627" y="8953"/>
                  </a:lnTo>
                  <a:lnTo>
                    <a:pt x="423964" y="2400"/>
                  </a:lnTo>
                  <a:lnTo>
                    <a:pt x="393763" y="0"/>
                  </a:lnTo>
                  <a:lnTo>
                    <a:pt x="363550" y="2400"/>
                  </a:lnTo>
                  <a:lnTo>
                    <a:pt x="338886" y="8953"/>
                  </a:lnTo>
                  <a:lnTo>
                    <a:pt x="322249" y="18669"/>
                  </a:lnTo>
                  <a:lnTo>
                    <a:pt x="316153" y="30543"/>
                  </a:lnTo>
                  <a:lnTo>
                    <a:pt x="322249" y="42430"/>
                  </a:lnTo>
                  <a:lnTo>
                    <a:pt x="338886" y="52146"/>
                  </a:lnTo>
                  <a:lnTo>
                    <a:pt x="363550" y="58686"/>
                  </a:lnTo>
                  <a:lnTo>
                    <a:pt x="393763" y="61087"/>
                  </a:lnTo>
                  <a:lnTo>
                    <a:pt x="423964" y="58686"/>
                  </a:lnTo>
                  <a:lnTo>
                    <a:pt x="448627" y="52146"/>
                  </a:lnTo>
                  <a:lnTo>
                    <a:pt x="465264" y="42430"/>
                  </a:lnTo>
                  <a:lnTo>
                    <a:pt x="471360" y="30543"/>
                  </a:lnTo>
                  <a:close/>
                </a:path>
              </a:pathLst>
            </a:custGeom>
            <a:solidFill>
              <a:srgbClr val="D96B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572204" y="7034980"/>
              <a:ext cx="280035" cy="84455"/>
            </a:xfrm>
            <a:custGeom>
              <a:avLst/>
              <a:gdLst/>
              <a:ahLst/>
              <a:cxnLst/>
              <a:rect l="l" t="t" r="r" b="b"/>
              <a:pathLst>
                <a:path w="280034" h="84454">
                  <a:moveTo>
                    <a:pt x="46939" y="41948"/>
                  </a:moveTo>
                  <a:lnTo>
                    <a:pt x="45097" y="25615"/>
                  </a:lnTo>
                  <a:lnTo>
                    <a:pt x="40055" y="12280"/>
                  </a:lnTo>
                  <a:lnTo>
                    <a:pt x="32600" y="3289"/>
                  </a:lnTo>
                  <a:lnTo>
                    <a:pt x="23456" y="0"/>
                  </a:lnTo>
                  <a:lnTo>
                    <a:pt x="14325" y="3289"/>
                  </a:lnTo>
                  <a:lnTo>
                    <a:pt x="6870" y="12280"/>
                  </a:lnTo>
                  <a:lnTo>
                    <a:pt x="1841" y="25615"/>
                  </a:lnTo>
                  <a:lnTo>
                    <a:pt x="0" y="41948"/>
                  </a:lnTo>
                  <a:lnTo>
                    <a:pt x="1841" y="58267"/>
                  </a:lnTo>
                  <a:lnTo>
                    <a:pt x="6870" y="71602"/>
                  </a:lnTo>
                  <a:lnTo>
                    <a:pt x="14325" y="80594"/>
                  </a:lnTo>
                  <a:lnTo>
                    <a:pt x="23456" y="83896"/>
                  </a:lnTo>
                  <a:lnTo>
                    <a:pt x="32600" y="80594"/>
                  </a:lnTo>
                  <a:lnTo>
                    <a:pt x="40055" y="71602"/>
                  </a:lnTo>
                  <a:lnTo>
                    <a:pt x="45097" y="58267"/>
                  </a:lnTo>
                  <a:lnTo>
                    <a:pt x="46939" y="41948"/>
                  </a:lnTo>
                  <a:close/>
                </a:path>
                <a:path w="280034" h="84454">
                  <a:moveTo>
                    <a:pt x="279742" y="41948"/>
                  </a:moveTo>
                  <a:lnTo>
                    <a:pt x="277901" y="25615"/>
                  </a:lnTo>
                  <a:lnTo>
                    <a:pt x="272872" y="12280"/>
                  </a:lnTo>
                  <a:lnTo>
                    <a:pt x="265417" y="3289"/>
                  </a:lnTo>
                  <a:lnTo>
                    <a:pt x="256273" y="0"/>
                  </a:lnTo>
                  <a:lnTo>
                    <a:pt x="247142" y="3289"/>
                  </a:lnTo>
                  <a:lnTo>
                    <a:pt x="239674" y="12280"/>
                  </a:lnTo>
                  <a:lnTo>
                    <a:pt x="234645" y="25615"/>
                  </a:lnTo>
                  <a:lnTo>
                    <a:pt x="232803" y="41948"/>
                  </a:lnTo>
                  <a:lnTo>
                    <a:pt x="234645" y="58267"/>
                  </a:lnTo>
                  <a:lnTo>
                    <a:pt x="239674" y="71602"/>
                  </a:lnTo>
                  <a:lnTo>
                    <a:pt x="247142" y="80594"/>
                  </a:lnTo>
                  <a:lnTo>
                    <a:pt x="256273" y="83896"/>
                  </a:lnTo>
                  <a:lnTo>
                    <a:pt x="265417" y="80594"/>
                  </a:lnTo>
                  <a:lnTo>
                    <a:pt x="272872" y="71602"/>
                  </a:lnTo>
                  <a:lnTo>
                    <a:pt x="277901" y="58267"/>
                  </a:lnTo>
                  <a:lnTo>
                    <a:pt x="279742" y="41948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7093241" y="7321878"/>
              <a:ext cx="78290" cy="9401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7135677" y="7064319"/>
              <a:ext cx="175895" cy="302895"/>
            </a:xfrm>
            <a:custGeom>
              <a:avLst/>
              <a:gdLst/>
              <a:ahLst/>
              <a:cxnLst/>
              <a:rect l="l" t="t" r="r" b="b"/>
              <a:pathLst>
                <a:path w="175894" h="302895">
                  <a:moveTo>
                    <a:pt x="89539" y="0"/>
                  </a:moveTo>
                  <a:lnTo>
                    <a:pt x="54615" y="26244"/>
                  </a:lnTo>
                  <a:lnTo>
                    <a:pt x="0" y="96650"/>
                  </a:lnTo>
                  <a:lnTo>
                    <a:pt x="0" y="288612"/>
                  </a:lnTo>
                  <a:lnTo>
                    <a:pt x="36497" y="302717"/>
                  </a:lnTo>
                  <a:lnTo>
                    <a:pt x="71338" y="299323"/>
                  </a:lnTo>
                  <a:lnTo>
                    <a:pt x="130891" y="253583"/>
                  </a:lnTo>
                  <a:lnTo>
                    <a:pt x="153023" y="218008"/>
                  </a:lnTo>
                  <a:lnTo>
                    <a:pt x="168340" y="178477"/>
                  </a:lnTo>
                  <a:lnTo>
                    <a:pt x="175551" y="138375"/>
                  </a:lnTo>
                  <a:lnTo>
                    <a:pt x="173366" y="101088"/>
                  </a:lnTo>
                  <a:lnTo>
                    <a:pt x="160497" y="70001"/>
                  </a:lnTo>
                  <a:lnTo>
                    <a:pt x="119817" y="15418"/>
                  </a:lnTo>
                  <a:lnTo>
                    <a:pt x="89539" y="0"/>
                  </a:lnTo>
                  <a:close/>
                </a:path>
              </a:pathLst>
            </a:custGeom>
            <a:solidFill>
              <a:srgbClr val="EB9C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7138283" y="7158964"/>
              <a:ext cx="119305" cy="15649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652239" y="6974815"/>
              <a:ext cx="99106" cy="21873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909013" y="7350487"/>
              <a:ext cx="585470" cy="809625"/>
            </a:xfrm>
            <a:custGeom>
              <a:avLst/>
              <a:gdLst/>
              <a:ahLst/>
              <a:cxnLst/>
              <a:rect l="l" t="t" r="r" b="b"/>
              <a:pathLst>
                <a:path w="585469" h="809625">
                  <a:moveTo>
                    <a:pt x="247950" y="0"/>
                  </a:moveTo>
                  <a:lnTo>
                    <a:pt x="214037" y="49878"/>
                  </a:lnTo>
                  <a:lnTo>
                    <a:pt x="198434" y="96712"/>
                  </a:lnTo>
                  <a:lnTo>
                    <a:pt x="184177" y="151327"/>
                  </a:lnTo>
                  <a:lnTo>
                    <a:pt x="171601" y="208612"/>
                  </a:lnTo>
                  <a:lnTo>
                    <a:pt x="161039" y="263454"/>
                  </a:lnTo>
                  <a:lnTo>
                    <a:pt x="152825" y="310740"/>
                  </a:lnTo>
                  <a:lnTo>
                    <a:pt x="145555" y="356586"/>
                  </a:lnTo>
                  <a:lnTo>
                    <a:pt x="144665" y="363025"/>
                  </a:lnTo>
                  <a:lnTo>
                    <a:pt x="140896" y="362910"/>
                  </a:lnTo>
                  <a:lnTo>
                    <a:pt x="62092" y="375535"/>
                  </a:lnTo>
                  <a:lnTo>
                    <a:pt x="23625" y="396627"/>
                  </a:lnTo>
                  <a:lnTo>
                    <a:pt x="0" y="433452"/>
                  </a:lnTo>
                  <a:lnTo>
                    <a:pt x="11543" y="506798"/>
                  </a:lnTo>
                  <a:lnTo>
                    <a:pt x="56008" y="595654"/>
                  </a:lnTo>
                  <a:lnTo>
                    <a:pt x="104141" y="670567"/>
                  </a:lnTo>
                  <a:lnTo>
                    <a:pt x="126687" y="702083"/>
                  </a:lnTo>
                  <a:lnTo>
                    <a:pt x="202858" y="776205"/>
                  </a:lnTo>
                  <a:lnTo>
                    <a:pt x="254815" y="809149"/>
                  </a:lnTo>
                  <a:lnTo>
                    <a:pt x="306468" y="808326"/>
                  </a:lnTo>
                  <a:lnTo>
                    <a:pt x="381726" y="781148"/>
                  </a:lnTo>
                  <a:lnTo>
                    <a:pt x="426518" y="753157"/>
                  </a:lnTo>
                  <a:lnTo>
                    <a:pt x="459762" y="713558"/>
                  </a:lnTo>
                  <a:lnTo>
                    <a:pt x="483176" y="667639"/>
                  </a:lnTo>
                  <a:lnTo>
                    <a:pt x="498480" y="620690"/>
                  </a:lnTo>
                  <a:lnTo>
                    <a:pt x="507395" y="578002"/>
                  </a:lnTo>
                  <a:lnTo>
                    <a:pt x="512822" y="532130"/>
                  </a:lnTo>
                  <a:lnTo>
                    <a:pt x="512989" y="524528"/>
                  </a:lnTo>
                  <a:lnTo>
                    <a:pt x="519952" y="520591"/>
                  </a:lnTo>
                  <a:lnTo>
                    <a:pt x="567321" y="477535"/>
                  </a:lnTo>
                  <a:lnTo>
                    <a:pt x="585165" y="424468"/>
                  </a:lnTo>
                  <a:lnTo>
                    <a:pt x="565971" y="397022"/>
                  </a:lnTo>
                  <a:lnTo>
                    <a:pt x="529381" y="391137"/>
                  </a:lnTo>
                  <a:lnTo>
                    <a:pt x="493875" y="395732"/>
                  </a:lnTo>
                  <a:lnTo>
                    <a:pt x="477933" y="399726"/>
                  </a:lnTo>
                  <a:lnTo>
                    <a:pt x="486357" y="360371"/>
                  </a:lnTo>
                  <a:lnTo>
                    <a:pt x="487643" y="338150"/>
                  </a:lnTo>
                  <a:lnTo>
                    <a:pt x="480423" y="324873"/>
                  </a:lnTo>
                  <a:lnTo>
                    <a:pt x="463326" y="312346"/>
                  </a:lnTo>
                  <a:lnTo>
                    <a:pt x="436820" y="306476"/>
                  </a:lnTo>
                  <a:lnTo>
                    <a:pt x="407278" y="312562"/>
                  </a:lnTo>
                  <a:lnTo>
                    <a:pt x="383268" y="322301"/>
                  </a:lnTo>
                  <a:lnTo>
                    <a:pt x="373360" y="327393"/>
                  </a:lnTo>
                  <a:lnTo>
                    <a:pt x="391582" y="279264"/>
                  </a:lnTo>
                  <a:lnTo>
                    <a:pt x="396396" y="252527"/>
                  </a:lnTo>
                  <a:lnTo>
                    <a:pt x="386665" y="237556"/>
                  </a:lnTo>
                  <a:lnTo>
                    <a:pt x="361256" y="224726"/>
                  </a:lnTo>
                  <a:lnTo>
                    <a:pt x="318739" y="223367"/>
                  </a:lnTo>
                  <a:lnTo>
                    <a:pt x="290720" y="250141"/>
                  </a:lnTo>
                  <a:lnTo>
                    <a:pt x="274820" y="283798"/>
                  </a:lnTo>
                  <a:lnTo>
                    <a:pt x="268661" y="303090"/>
                  </a:lnTo>
                  <a:lnTo>
                    <a:pt x="270555" y="283137"/>
                  </a:lnTo>
                  <a:lnTo>
                    <a:pt x="274241" y="236977"/>
                  </a:lnTo>
                  <a:lnTo>
                    <a:pt x="277675" y="175664"/>
                  </a:lnTo>
                  <a:lnTo>
                    <a:pt x="278809" y="110255"/>
                  </a:lnTo>
                  <a:lnTo>
                    <a:pt x="275597" y="51804"/>
                  </a:lnTo>
                  <a:lnTo>
                    <a:pt x="265993" y="11367"/>
                  </a:lnTo>
                  <a:lnTo>
                    <a:pt x="247950" y="0"/>
                  </a:lnTo>
                  <a:close/>
                </a:path>
              </a:pathLst>
            </a:custGeom>
            <a:solidFill>
              <a:srgbClr val="EB9C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8976732" y="7695845"/>
              <a:ext cx="461867" cy="36693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293536" y="7901323"/>
              <a:ext cx="2026920" cy="1173480"/>
            </a:xfrm>
            <a:custGeom>
              <a:avLst/>
              <a:gdLst/>
              <a:ahLst/>
              <a:cxnLst/>
              <a:rect l="l" t="t" r="r" b="b"/>
              <a:pathLst>
                <a:path w="2026919" h="1173479">
                  <a:moveTo>
                    <a:pt x="357486" y="0"/>
                  </a:moveTo>
                  <a:lnTo>
                    <a:pt x="0" y="380344"/>
                  </a:lnTo>
                  <a:lnTo>
                    <a:pt x="54773" y="432625"/>
                  </a:lnTo>
                  <a:lnTo>
                    <a:pt x="109514" y="483461"/>
                  </a:lnTo>
                  <a:lnTo>
                    <a:pt x="164705" y="533720"/>
                  </a:lnTo>
                  <a:lnTo>
                    <a:pt x="220265" y="583594"/>
                  </a:lnTo>
                  <a:lnTo>
                    <a:pt x="276461" y="632894"/>
                  </a:lnTo>
                  <a:lnTo>
                    <a:pt x="333026" y="681958"/>
                  </a:lnTo>
                  <a:lnTo>
                    <a:pt x="419185" y="754593"/>
                  </a:lnTo>
                  <a:lnTo>
                    <a:pt x="477345" y="802688"/>
                  </a:lnTo>
                  <a:lnTo>
                    <a:pt x="536478" y="850204"/>
                  </a:lnTo>
                  <a:lnTo>
                    <a:pt x="566422" y="873795"/>
                  </a:lnTo>
                  <a:lnTo>
                    <a:pt x="596656" y="897324"/>
                  </a:lnTo>
                  <a:lnTo>
                    <a:pt x="627172" y="920790"/>
                  </a:lnTo>
                  <a:lnTo>
                    <a:pt x="658083" y="944163"/>
                  </a:lnTo>
                  <a:lnTo>
                    <a:pt x="689507" y="967415"/>
                  </a:lnTo>
                  <a:lnTo>
                    <a:pt x="721644" y="990451"/>
                  </a:lnTo>
                  <a:lnTo>
                    <a:pt x="754486" y="1013432"/>
                  </a:lnTo>
                  <a:lnTo>
                    <a:pt x="788406" y="1036409"/>
                  </a:lnTo>
                  <a:lnTo>
                    <a:pt x="823775" y="1059433"/>
                  </a:lnTo>
                  <a:lnTo>
                    <a:pt x="861460" y="1082641"/>
                  </a:lnTo>
                  <a:lnTo>
                    <a:pt x="903166" y="1106343"/>
                  </a:lnTo>
                  <a:lnTo>
                    <a:pt x="939615" y="1124866"/>
                  </a:lnTo>
                  <a:lnTo>
                    <a:pt x="986967" y="1144378"/>
                  </a:lnTo>
                  <a:lnTo>
                    <a:pt x="1055319" y="1163454"/>
                  </a:lnTo>
                  <a:lnTo>
                    <a:pt x="1126801" y="1172583"/>
                  </a:lnTo>
                  <a:lnTo>
                    <a:pt x="1162603" y="1173137"/>
                  </a:lnTo>
                  <a:lnTo>
                    <a:pt x="1197834" y="1171164"/>
                  </a:lnTo>
                  <a:lnTo>
                    <a:pt x="1265081" y="1160280"/>
                  </a:lnTo>
                  <a:lnTo>
                    <a:pt x="1326701" y="1142078"/>
                  </a:lnTo>
                  <a:lnTo>
                    <a:pt x="1382168" y="1118716"/>
                  </a:lnTo>
                  <a:lnTo>
                    <a:pt x="1431925" y="1091918"/>
                  </a:lnTo>
                  <a:lnTo>
                    <a:pt x="1476569" y="1062731"/>
                  </a:lnTo>
                  <a:lnTo>
                    <a:pt x="1535867" y="1016437"/>
                  </a:lnTo>
                  <a:lnTo>
                    <a:pt x="1571313" y="984531"/>
                  </a:lnTo>
                  <a:lnTo>
                    <a:pt x="1604096" y="952054"/>
                  </a:lnTo>
                  <a:lnTo>
                    <a:pt x="1634714" y="919197"/>
                  </a:lnTo>
                  <a:lnTo>
                    <a:pt x="1663424" y="886031"/>
                  </a:lnTo>
                  <a:lnTo>
                    <a:pt x="1690402" y="852512"/>
                  </a:lnTo>
                  <a:lnTo>
                    <a:pt x="1715925" y="818746"/>
                  </a:lnTo>
                  <a:lnTo>
                    <a:pt x="1740271" y="784845"/>
                  </a:lnTo>
                  <a:lnTo>
                    <a:pt x="1771067" y="739424"/>
                  </a:lnTo>
                  <a:lnTo>
                    <a:pt x="1800157" y="693712"/>
                  </a:lnTo>
                  <a:lnTo>
                    <a:pt x="1827715" y="647735"/>
                  </a:lnTo>
                  <a:lnTo>
                    <a:pt x="1853912" y="601522"/>
                  </a:lnTo>
                  <a:lnTo>
                    <a:pt x="1878921" y="555100"/>
                  </a:lnTo>
                  <a:lnTo>
                    <a:pt x="1902915" y="508497"/>
                  </a:lnTo>
                  <a:lnTo>
                    <a:pt x="1925770" y="461601"/>
                  </a:lnTo>
                  <a:lnTo>
                    <a:pt x="1947727" y="414519"/>
                  </a:lnTo>
                  <a:lnTo>
                    <a:pt x="1968784" y="367196"/>
                  </a:lnTo>
                  <a:lnTo>
                    <a:pt x="1988937" y="319580"/>
                  </a:lnTo>
                  <a:lnTo>
                    <a:pt x="2008185" y="271615"/>
                  </a:lnTo>
                  <a:lnTo>
                    <a:pt x="2026524" y="223249"/>
                  </a:lnTo>
                  <a:lnTo>
                    <a:pt x="1972900" y="226112"/>
                  </a:lnTo>
                  <a:lnTo>
                    <a:pt x="1921039" y="221782"/>
                  </a:lnTo>
                  <a:lnTo>
                    <a:pt x="1871476" y="210512"/>
                  </a:lnTo>
                  <a:lnTo>
                    <a:pt x="1824747" y="192554"/>
                  </a:lnTo>
                  <a:lnTo>
                    <a:pt x="1781389" y="168158"/>
                  </a:lnTo>
                  <a:lnTo>
                    <a:pt x="1741939" y="137578"/>
                  </a:lnTo>
                  <a:lnTo>
                    <a:pt x="1706932" y="101064"/>
                  </a:lnTo>
                  <a:lnTo>
                    <a:pt x="1679729" y="146716"/>
                  </a:lnTo>
                  <a:lnTo>
                    <a:pt x="1653758" y="188975"/>
                  </a:lnTo>
                  <a:lnTo>
                    <a:pt x="1627793" y="229718"/>
                  </a:lnTo>
                  <a:lnTo>
                    <a:pt x="1600608" y="270824"/>
                  </a:lnTo>
                  <a:lnTo>
                    <a:pt x="1570978" y="314168"/>
                  </a:lnTo>
                  <a:lnTo>
                    <a:pt x="1539537" y="358856"/>
                  </a:lnTo>
                  <a:lnTo>
                    <a:pt x="1507409" y="402484"/>
                  </a:lnTo>
                  <a:lnTo>
                    <a:pt x="1474649" y="444835"/>
                  </a:lnTo>
                  <a:lnTo>
                    <a:pt x="1441313" y="485693"/>
                  </a:lnTo>
                  <a:lnTo>
                    <a:pt x="1407454" y="524842"/>
                  </a:lnTo>
                  <a:lnTo>
                    <a:pt x="1364298" y="570520"/>
                  </a:lnTo>
                  <a:lnTo>
                    <a:pt x="1320828" y="611824"/>
                  </a:lnTo>
                  <a:lnTo>
                    <a:pt x="1277737" y="647281"/>
                  </a:lnTo>
                  <a:lnTo>
                    <a:pt x="1236538" y="674806"/>
                  </a:lnTo>
                  <a:lnTo>
                    <a:pt x="1200511" y="692187"/>
                  </a:lnTo>
                  <a:lnTo>
                    <a:pt x="1168896" y="699088"/>
                  </a:lnTo>
                  <a:lnTo>
                    <a:pt x="1165566" y="698209"/>
                  </a:lnTo>
                  <a:lnTo>
                    <a:pt x="1162749" y="695853"/>
                  </a:lnTo>
                  <a:lnTo>
                    <a:pt x="1162906" y="694701"/>
                  </a:lnTo>
                  <a:lnTo>
                    <a:pt x="1161786" y="693204"/>
                  </a:lnTo>
                  <a:lnTo>
                    <a:pt x="1159043" y="690335"/>
                  </a:lnTo>
                  <a:lnTo>
                    <a:pt x="1157786" y="689246"/>
                  </a:lnTo>
                  <a:lnTo>
                    <a:pt x="1145839" y="681665"/>
                  </a:lnTo>
                  <a:lnTo>
                    <a:pt x="1135768" y="674952"/>
                  </a:lnTo>
                  <a:lnTo>
                    <a:pt x="1101243" y="650336"/>
                  </a:lnTo>
                  <a:lnTo>
                    <a:pt x="1050969" y="611439"/>
                  </a:lnTo>
                  <a:lnTo>
                    <a:pt x="972834" y="546849"/>
                  </a:lnTo>
                  <a:lnTo>
                    <a:pt x="920064" y="501691"/>
                  </a:lnTo>
                  <a:lnTo>
                    <a:pt x="867274" y="455296"/>
                  </a:lnTo>
                  <a:lnTo>
                    <a:pt x="761531" y="360451"/>
                  </a:lnTo>
                  <a:lnTo>
                    <a:pt x="655934" y="263744"/>
                  </a:lnTo>
                  <a:lnTo>
                    <a:pt x="576830" y="190486"/>
                  </a:lnTo>
                  <a:lnTo>
                    <a:pt x="357486" y="0"/>
                  </a:lnTo>
                  <a:close/>
                </a:path>
              </a:pathLst>
            </a:custGeom>
            <a:solidFill>
              <a:srgbClr val="0F2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7441494" y="8111559"/>
              <a:ext cx="1816100" cy="689610"/>
            </a:xfrm>
            <a:custGeom>
              <a:avLst/>
              <a:gdLst/>
              <a:ahLst/>
              <a:cxnLst/>
              <a:rect l="l" t="t" r="r" b="b"/>
              <a:pathLst>
                <a:path w="1816100" h="689609">
                  <a:moveTo>
                    <a:pt x="433882" y="677875"/>
                  </a:moveTo>
                  <a:lnTo>
                    <a:pt x="432396" y="669645"/>
                  </a:lnTo>
                  <a:lnTo>
                    <a:pt x="380250" y="632193"/>
                  </a:lnTo>
                  <a:lnTo>
                    <a:pt x="329501" y="594131"/>
                  </a:lnTo>
                  <a:lnTo>
                    <a:pt x="276377" y="553224"/>
                  </a:lnTo>
                  <a:lnTo>
                    <a:pt x="223100" y="511403"/>
                  </a:lnTo>
                  <a:lnTo>
                    <a:pt x="171856" y="470611"/>
                  </a:lnTo>
                  <a:lnTo>
                    <a:pt x="124866" y="432765"/>
                  </a:lnTo>
                  <a:lnTo>
                    <a:pt x="84302" y="399808"/>
                  </a:lnTo>
                  <a:lnTo>
                    <a:pt x="17665" y="345059"/>
                  </a:lnTo>
                  <a:lnTo>
                    <a:pt x="9321" y="345821"/>
                  </a:lnTo>
                  <a:lnTo>
                    <a:pt x="0" y="357060"/>
                  </a:lnTo>
                  <a:lnTo>
                    <a:pt x="762" y="365404"/>
                  </a:lnTo>
                  <a:lnTo>
                    <a:pt x="108318" y="453415"/>
                  </a:lnTo>
                  <a:lnTo>
                    <a:pt x="155498" y="491388"/>
                  </a:lnTo>
                  <a:lnTo>
                    <a:pt x="206946" y="532345"/>
                  </a:lnTo>
                  <a:lnTo>
                    <a:pt x="260438" y="574344"/>
                  </a:lnTo>
                  <a:lnTo>
                    <a:pt x="313804" y="615429"/>
                  </a:lnTo>
                  <a:lnTo>
                    <a:pt x="364807" y="653669"/>
                  </a:lnTo>
                  <a:lnTo>
                    <a:pt x="413575" y="688733"/>
                  </a:lnTo>
                  <a:lnTo>
                    <a:pt x="416217" y="689508"/>
                  </a:lnTo>
                  <a:lnTo>
                    <a:pt x="418833" y="689508"/>
                  </a:lnTo>
                  <a:lnTo>
                    <a:pt x="422998" y="689508"/>
                  </a:lnTo>
                  <a:lnTo>
                    <a:pt x="427101" y="687539"/>
                  </a:lnTo>
                  <a:lnTo>
                    <a:pt x="433882" y="677875"/>
                  </a:lnTo>
                  <a:close/>
                </a:path>
                <a:path w="1816100" h="689609">
                  <a:moveTo>
                    <a:pt x="1815592" y="168884"/>
                  </a:moveTo>
                  <a:lnTo>
                    <a:pt x="1812696" y="155536"/>
                  </a:lnTo>
                  <a:lnTo>
                    <a:pt x="1805508" y="150926"/>
                  </a:lnTo>
                  <a:lnTo>
                    <a:pt x="1798231" y="152514"/>
                  </a:lnTo>
                  <a:lnTo>
                    <a:pt x="1730717" y="158445"/>
                  </a:lnTo>
                  <a:lnTo>
                    <a:pt x="1672221" y="148043"/>
                  </a:lnTo>
                  <a:lnTo>
                    <a:pt x="1622729" y="126072"/>
                  </a:lnTo>
                  <a:lnTo>
                    <a:pt x="1582204" y="97282"/>
                  </a:lnTo>
                  <a:lnTo>
                    <a:pt x="1550644" y="66446"/>
                  </a:lnTo>
                  <a:lnTo>
                    <a:pt x="1514335" y="17678"/>
                  </a:lnTo>
                  <a:lnTo>
                    <a:pt x="1506156" y="2641"/>
                  </a:lnTo>
                  <a:lnTo>
                    <a:pt x="1498053" y="0"/>
                  </a:lnTo>
                  <a:lnTo>
                    <a:pt x="1484757" y="6832"/>
                  </a:lnTo>
                  <a:lnTo>
                    <a:pt x="1482166" y="14897"/>
                  </a:lnTo>
                  <a:lnTo>
                    <a:pt x="1485506" y="21488"/>
                  </a:lnTo>
                  <a:lnTo>
                    <a:pt x="1521383" y="73469"/>
                  </a:lnTo>
                  <a:lnTo>
                    <a:pt x="1548892" y="103162"/>
                  </a:lnTo>
                  <a:lnTo>
                    <a:pt x="1584198" y="132918"/>
                  </a:lnTo>
                  <a:lnTo>
                    <a:pt x="1627339" y="159042"/>
                  </a:lnTo>
                  <a:lnTo>
                    <a:pt x="1678330" y="177850"/>
                  </a:lnTo>
                  <a:lnTo>
                    <a:pt x="1737207" y="185674"/>
                  </a:lnTo>
                  <a:lnTo>
                    <a:pt x="1803984" y="178828"/>
                  </a:lnTo>
                  <a:lnTo>
                    <a:pt x="1807337" y="177622"/>
                  </a:lnTo>
                  <a:lnTo>
                    <a:pt x="1812594" y="174891"/>
                  </a:lnTo>
                  <a:lnTo>
                    <a:pt x="1815592" y="168884"/>
                  </a:lnTo>
                  <a:close/>
                </a:path>
              </a:pathLst>
            </a:custGeom>
            <a:solidFill>
              <a:srgbClr val="CFD4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9128562" y="8117787"/>
              <a:ext cx="93861" cy="17702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034262" y="8116697"/>
              <a:ext cx="46990" cy="46990"/>
            </a:xfrm>
            <a:custGeom>
              <a:avLst/>
              <a:gdLst/>
              <a:ahLst/>
              <a:cxnLst/>
              <a:rect l="l" t="t" r="r" b="b"/>
              <a:pathLst>
                <a:path w="46990" h="46990">
                  <a:moveTo>
                    <a:pt x="21430" y="0"/>
                  </a:moveTo>
                  <a:lnTo>
                    <a:pt x="12521" y="2564"/>
                  </a:lnTo>
                  <a:lnTo>
                    <a:pt x="5296" y="8385"/>
                  </a:lnTo>
                  <a:lnTo>
                    <a:pt x="1016" y="16250"/>
                  </a:lnTo>
                  <a:lnTo>
                    <a:pt x="0" y="25147"/>
                  </a:lnTo>
                  <a:lnTo>
                    <a:pt x="2564" y="34060"/>
                  </a:lnTo>
                  <a:lnTo>
                    <a:pt x="8389" y="41279"/>
                  </a:lnTo>
                  <a:lnTo>
                    <a:pt x="16254" y="45556"/>
                  </a:lnTo>
                  <a:lnTo>
                    <a:pt x="25148" y="46572"/>
                  </a:lnTo>
                  <a:lnTo>
                    <a:pt x="34060" y="44007"/>
                  </a:lnTo>
                  <a:lnTo>
                    <a:pt x="41280" y="38188"/>
                  </a:lnTo>
                  <a:lnTo>
                    <a:pt x="45560" y="30325"/>
                  </a:lnTo>
                  <a:lnTo>
                    <a:pt x="46576" y="21429"/>
                  </a:lnTo>
                  <a:lnTo>
                    <a:pt x="44007" y="12511"/>
                  </a:lnTo>
                  <a:lnTo>
                    <a:pt x="38191" y="5292"/>
                  </a:lnTo>
                  <a:lnTo>
                    <a:pt x="30326" y="1015"/>
                  </a:lnTo>
                  <a:lnTo>
                    <a:pt x="21430" y="0"/>
                  </a:lnTo>
                  <a:close/>
                </a:path>
              </a:pathLst>
            </a:custGeom>
            <a:solidFill>
              <a:srgbClr val="CFD4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8406531" y="8598873"/>
              <a:ext cx="117108" cy="1672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2398725" y="1965119"/>
            <a:ext cx="11750675" cy="7189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400"/>
              </a:lnSpc>
              <a:spcBef>
                <a:spcPts val="95"/>
              </a:spcBef>
            </a:pP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W </a:t>
            </a:r>
            <a:r>
              <a:rPr sz="3550" b="1" spc="-15" dirty="0">
                <a:solidFill>
                  <a:srgbClr val="0D1CD1"/>
                </a:solidFill>
                <a:latin typeface="Mirador"/>
                <a:cs typeface="Mirador"/>
              </a:rPr>
              <a:t>celu </a:t>
            </a:r>
            <a:r>
              <a:rPr sz="3550" b="1" spc="-30" dirty="0">
                <a:solidFill>
                  <a:srgbClr val="0D1CD1"/>
                </a:solidFill>
                <a:latin typeface="Mirador"/>
                <a:cs typeface="Mirador"/>
              </a:rPr>
              <a:t>efektywnego </a:t>
            </a:r>
            <a:r>
              <a:rPr sz="3550" b="1" dirty="0">
                <a:solidFill>
                  <a:srgbClr val="0D1CD1"/>
                </a:solidFill>
                <a:latin typeface="Mirador"/>
                <a:cs typeface="Mirador"/>
              </a:rPr>
              <a:t>gromadzenia </a:t>
            </a:r>
            <a:r>
              <a:rPr sz="3550" b="1" spc="-15" dirty="0">
                <a:solidFill>
                  <a:srgbClr val="0D1CD1"/>
                </a:solidFill>
                <a:latin typeface="Mirador"/>
                <a:cs typeface="Mirador"/>
              </a:rPr>
              <a:t>informacji </a:t>
            </a:r>
            <a:r>
              <a:rPr sz="3550" b="1" spc="25" dirty="0">
                <a:solidFill>
                  <a:srgbClr val="0D1CD1"/>
                </a:solidFill>
                <a:latin typeface="Mirador"/>
                <a:cs typeface="Mirador"/>
              </a:rPr>
              <a:t>po- 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trzebne </a:t>
            </a:r>
            <a:r>
              <a:rPr sz="3550" b="1" spc="-15" dirty="0">
                <a:solidFill>
                  <a:srgbClr val="0D1CD1"/>
                </a:solidFill>
                <a:latin typeface="Mirador"/>
                <a:cs typeface="Mirador"/>
              </a:rPr>
              <a:t>są rozwój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i </a:t>
            </a:r>
            <a:r>
              <a:rPr sz="3550" b="1" spc="-10" dirty="0">
                <a:solidFill>
                  <a:srgbClr val="0D1CD1"/>
                </a:solidFill>
                <a:latin typeface="Mirador"/>
                <a:cs typeface="Mirador"/>
              </a:rPr>
              <a:t>pielęgnowanie </a:t>
            </a:r>
            <a:r>
              <a:rPr sz="3550" b="1" spc="-25" dirty="0">
                <a:solidFill>
                  <a:srgbClr val="0D1CD1"/>
                </a:solidFill>
                <a:latin typeface="Mirador"/>
                <a:cs typeface="Mirador"/>
              </a:rPr>
              <a:t>postaw </a:t>
            </a:r>
            <a:r>
              <a:rPr sz="3550" b="1" spc="15" dirty="0">
                <a:solidFill>
                  <a:srgbClr val="0D1CD1"/>
                </a:solidFill>
                <a:latin typeface="Mirador"/>
                <a:cs typeface="Mirador"/>
              </a:rPr>
              <a:t>prospo-  </a:t>
            </a:r>
            <a:r>
              <a:rPr sz="3550" b="1" spc="-20" dirty="0">
                <a:solidFill>
                  <a:srgbClr val="0D1CD1"/>
                </a:solidFill>
                <a:latin typeface="Mirador"/>
                <a:cs typeface="Mirador"/>
              </a:rPr>
              <a:t>łecznych,</a:t>
            </a:r>
            <a:r>
              <a:rPr sz="3550" b="1" spc="-42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35" dirty="0">
                <a:solidFill>
                  <a:srgbClr val="0D1CD1"/>
                </a:solidFill>
                <a:latin typeface="Mirador"/>
                <a:cs typeface="Mirador"/>
              </a:rPr>
              <a:t>nastawionych</a:t>
            </a:r>
            <a:r>
              <a:rPr sz="3550" b="1" spc="-42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na</a:t>
            </a:r>
            <a:r>
              <a:rPr sz="3550" b="1" spc="-42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wymianę</a:t>
            </a:r>
            <a:r>
              <a:rPr sz="3550" b="1" spc="-42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40" dirty="0">
                <a:solidFill>
                  <a:srgbClr val="0D1CD1"/>
                </a:solidFill>
                <a:latin typeface="Mirador"/>
                <a:cs typeface="Mirador"/>
              </a:rPr>
              <a:t>wiedzy,</a:t>
            </a:r>
            <a:r>
              <a:rPr sz="3550" b="1" spc="-42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wspólne  rozwiązywanie </a:t>
            </a:r>
            <a:r>
              <a:rPr sz="3550" b="1" spc="-25" dirty="0">
                <a:solidFill>
                  <a:srgbClr val="0D1CD1"/>
                </a:solidFill>
                <a:latin typeface="Mirador"/>
                <a:cs typeface="Mirador"/>
              </a:rPr>
              <a:t>problemów, </a:t>
            </a:r>
            <a:r>
              <a:rPr sz="3550" b="1" spc="-15" dirty="0">
                <a:solidFill>
                  <a:srgbClr val="0D1CD1"/>
                </a:solidFill>
                <a:latin typeface="Mirador"/>
                <a:cs typeface="Mirador"/>
              </a:rPr>
              <a:t>troskę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o </a:t>
            </a:r>
            <a:r>
              <a:rPr sz="3550" b="1" spc="-35" dirty="0">
                <a:solidFill>
                  <a:srgbClr val="0D1CD1"/>
                </a:solidFill>
                <a:latin typeface="Mirador"/>
                <a:cs typeface="Mirador"/>
              </a:rPr>
              <a:t>innych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i</a:t>
            </a:r>
            <a:r>
              <a:rPr sz="3550" b="1" spc="-57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40" dirty="0">
                <a:solidFill>
                  <a:srgbClr val="0D1CD1"/>
                </a:solidFill>
                <a:latin typeface="Mirador"/>
                <a:cs typeface="Mirador"/>
              </a:rPr>
              <a:t>reflek-  </a:t>
            </a:r>
            <a:r>
              <a:rPr sz="3550" b="1" spc="15" dirty="0">
                <a:solidFill>
                  <a:srgbClr val="0D1CD1"/>
                </a:solidFill>
                <a:latin typeface="Mirador"/>
                <a:cs typeface="Mirador"/>
              </a:rPr>
              <a:t>sję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nad </a:t>
            </a:r>
            <a:r>
              <a:rPr sz="3550" b="1" spc="-20" dirty="0">
                <a:solidFill>
                  <a:srgbClr val="0D1CD1"/>
                </a:solidFill>
                <a:latin typeface="Mirador"/>
                <a:cs typeface="Mirador"/>
              </a:rPr>
              <a:t>swoją </a:t>
            </a:r>
            <a:r>
              <a:rPr sz="3550" b="1" spc="15" dirty="0">
                <a:solidFill>
                  <a:srgbClr val="0D1CD1"/>
                </a:solidFill>
                <a:latin typeface="Mirador"/>
                <a:cs typeface="Mirador"/>
              </a:rPr>
              <a:t>rolą, </a:t>
            </a:r>
            <a:r>
              <a:rPr sz="3550" b="1" dirty="0">
                <a:solidFill>
                  <a:srgbClr val="0D1CD1"/>
                </a:solidFill>
                <a:latin typeface="Mirador"/>
                <a:cs typeface="Mirador"/>
              </a:rPr>
              <a:t>potrzebami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i </a:t>
            </a:r>
            <a:r>
              <a:rPr sz="3550" b="1" spc="-10" dirty="0">
                <a:solidFill>
                  <a:srgbClr val="0D1CD1"/>
                </a:solidFill>
                <a:latin typeface="Mirador"/>
                <a:cs typeface="Mirador"/>
              </a:rPr>
              <a:t>możliwościami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ich  </a:t>
            </a:r>
            <a:r>
              <a:rPr sz="3550" b="1" spc="-10" dirty="0">
                <a:solidFill>
                  <a:srgbClr val="0D1CD1"/>
                </a:solidFill>
                <a:latin typeface="Mirador"/>
                <a:cs typeface="Mirador"/>
              </a:rPr>
              <a:t>zaspokajania </a:t>
            </a:r>
            <a:r>
              <a:rPr sz="3550" b="1" spc="5" dirty="0">
                <a:solidFill>
                  <a:srgbClr val="0D1CD1"/>
                </a:solidFill>
                <a:latin typeface="Mirador"/>
                <a:cs typeface="Mirador"/>
              </a:rPr>
              <a:t>bez </a:t>
            </a:r>
            <a:r>
              <a:rPr sz="3550" b="1" spc="-25" dirty="0">
                <a:solidFill>
                  <a:srgbClr val="0D1CD1"/>
                </a:solidFill>
                <a:latin typeface="Mirador"/>
                <a:cs typeface="Mirador"/>
              </a:rPr>
              <a:t>szkody </a:t>
            </a:r>
            <a:r>
              <a:rPr sz="3550" b="1" spc="5" dirty="0">
                <a:solidFill>
                  <a:srgbClr val="0D1CD1"/>
                </a:solidFill>
                <a:latin typeface="Mirador"/>
                <a:cs typeface="Mirador"/>
              </a:rPr>
              <a:t>dla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siebie i</a:t>
            </a:r>
            <a:r>
              <a:rPr sz="3550" b="1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30" dirty="0">
                <a:solidFill>
                  <a:srgbClr val="0D1CD1"/>
                </a:solidFill>
                <a:latin typeface="Mirador"/>
                <a:cs typeface="Mirador"/>
              </a:rPr>
              <a:t>innych.</a:t>
            </a:r>
            <a:endParaRPr sz="3550">
              <a:latin typeface="Mirador"/>
              <a:cs typeface="Mirado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50">
              <a:latin typeface="Mirador"/>
              <a:cs typeface="Mirador"/>
            </a:endParaRPr>
          </a:p>
          <a:p>
            <a:pPr marL="12700" marR="5080" algn="just">
              <a:lnSpc>
                <a:spcPct val="110400"/>
              </a:lnSpc>
            </a:pP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W </a:t>
            </a:r>
            <a:r>
              <a:rPr sz="3550" b="1" spc="-15" dirty="0">
                <a:solidFill>
                  <a:srgbClr val="0D1CD1"/>
                </a:solidFill>
                <a:latin typeface="Mirador"/>
                <a:cs typeface="Mirador"/>
              </a:rPr>
              <a:t>tym celu </a:t>
            </a:r>
            <a:r>
              <a:rPr sz="3550" b="1" spc="5" dirty="0">
                <a:solidFill>
                  <a:srgbClr val="0D1CD1"/>
                </a:solidFill>
                <a:latin typeface="Mirador"/>
                <a:cs typeface="Mirador"/>
              </a:rPr>
              <a:t>warto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rozwijać </a:t>
            </a:r>
            <a:r>
              <a:rPr sz="3550" b="1" spc="-30" dirty="0">
                <a:solidFill>
                  <a:srgbClr val="0D1CD1"/>
                </a:solidFill>
                <a:latin typeface="Mirador"/>
                <a:cs typeface="Mirador"/>
              </a:rPr>
              <a:t>postawę </a:t>
            </a:r>
            <a:r>
              <a:rPr sz="3550" b="1" spc="-10" dirty="0">
                <a:solidFill>
                  <a:srgbClr val="0D1CD1"/>
                </a:solidFill>
                <a:latin typeface="Mirador"/>
                <a:cs typeface="Mirador"/>
              </a:rPr>
              <a:t>uwzględniającą 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m.in.:</a:t>
            </a:r>
            <a:r>
              <a:rPr sz="3550" b="1" spc="-38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czujność,</a:t>
            </a:r>
            <a:r>
              <a:rPr sz="3550" b="1" spc="-38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dialog,</a:t>
            </a:r>
            <a:r>
              <a:rPr sz="3550" b="1" spc="-38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empatię,</a:t>
            </a:r>
            <a:r>
              <a:rPr sz="3550" b="1" spc="-38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wspólne</a:t>
            </a:r>
            <a:r>
              <a:rPr sz="3550" b="1" spc="-38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10" dirty="0">
                <a:solidFill>
                  <a:srgbClr val="0D1CD1"/>
                </a:solidFill>
                <a:latin typeface="Mirador"/>
                <a:cs typeface="Mirador"/>
              </a:rPr>
              <a:t>mapowanie  </a:t>
            </a:r>
            <a:r>
              <a:rPr sz="3550" b="1" spc="-25" dirty="0">
                <a:solidFill>
                  <a:srgbClr val="0D1CD1"/>
                </a:solidFill>
                <a:latin typeface="Mirador"/>
                <a:cs typeface="Mirador"/>
              </a:rPr>
              <a:t>problemów,</a:t>
            </a:r>
            <a:r>
              <a:rPr sz="3550" b="1" spc="-23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15" dirty="0">
                <a:solidFill>
                  <a:srgbClr val="0D1CD1"/>
                </a:solidFill>
                <a:latin typeface="Mirador"/>
                <a:cs typeface="Mirador"/>
              </a:rPr>
              <a:t>konsekwencję</a:t>
            </a:r>
            <a:r>
              <a:rPr sz="3550" b="1" spc="-23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w</a:t>
            </a:r>
            <a:r>
              <a:rPr sz="3550" b="1" spc="-229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działaniu,</a:t>
            </a:r>
            <a:r>
              <a:rPr sz="3550" b="1" spc="-23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obserwowa-  nie rzeczywistości, otwartość, </a:t>
            </a:r>
            <a:r>
              <a:rPr sz="3550" b="1" spc="-10" dirty="0">
                <a:solidFill>
                  <a:srgbClr val="0D1CD1"/>
                </a:solidFill>
                <a:latin typeface="Mirador"/>
                <a:cs typeface="Mirador"/>
              </a:rPr>
              <a:t>reagowanie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i </a:t>
            </a:r>
            <a:r>
              <a:rPr sz="3550" b="1" spc="-30" dirty="0">
                <a:solidFill>
                  <a:srgbClr val="0D1CD1"/>
                </a:solidFill>
                <a:latin typeface="Mirador"/>
                <a:cs typeface="Mirador"/>
              </a:rPr>
              <a:t>aktyw-  </a:t>
            </a:r>
            <a:r>
              <a:rPr sz="3550" b="1" spc="-5" dirty="0">
                <a:solidFill>
                  <a:srgbClr val="0D1CD1"/>
                </a:solidFill>
                <a:latin typeface="Mirador"/>
                <a:cs typeface="Mirador"/>
              </a:rPr>
              <a:t>ność, refleksyjność,</a:t>
            </a:r>
            <a:r>
              <a:rPr sz="3550" b="1" spc="-1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550" b="1" spc="-15" dirty="0">
                <a:solidFill>
                  <a:srgbClr val="0D1CD1"/>
                </a:solidFill>
                <a:latin typeface="Mirador"/>
                <a:cs typeface="Mirador"/>
              </a:rPr>
              <a:t>zaufanie.</a:t>
            </a:r>
            <a:endParaRPr sz="3550">
              <a:latin typeface="Mirador"/>
              <a:cs typeface="Mirador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340232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3915" y="11008150"/>
            <a:ext cx="20320" cy="48260"/>
          </a:xfrm>
          <a:custGeom>
            <a:avLst/>
            <a:gdLst/>
            <a:ahLst/>
            <a:cxnLst/>
            <a:rect l="l" t="t" r="r" b="b"/>
            <a:pathLst>
              <a:path w="20319" h="48259">
                <a:moveTo>
                  <a:pt x="11925" y="2705"/>
                </a:moveTo>
                <a:lnTo>
                  <a:pt x="10782" y="1371"/>
                </a:lnTo>
                <a:lnTo>
                  <a:pt x="9639" y="0"/>
                </a:lnTo>
                <a:lnTo>
                  <a:pt x="7200" y="177"/>
                </a:lnTo>
                <a:lnTo>
                  <a:pt x="3530" y="3263"/>
                </a:lnTo>
                <a:lnTo>
                  <a:pt x="2959" y="5613"/>
                </a:lnTo>
                <a:lnTo>
                  <a:pt x="4089" y="6985"/>
                </a:lnTo>
                <a:lnTo>
                  <a:pt x="5232" y="8343"/>
                </a:lnTo>
                <a:lnTo>
                  <a:pt x="7645" y="8191"/>
                </a:lnTo>
                <a:lnTo>
                  <a:pt x="11328" y="5080"/>
                </a:lnTo>
                <a:lnTo>
                  <a:pt x="11925" y="2705"/>
                </a:lnTo>
                <a:close/>
              </a:path>
              <a:path w="20319" h="48259">
                <a:moveTo>
                  <a:pt x="13081" y="19900"/>
                </a:moveTo>
                <a:lnTo>
                  <a:pt x="11442" y="17932"/>
                </a:lnTo>
                <a:lnTo>
                  <a:pt x="9753" y="15938"/>
                </a:lnTo>
                <a:lnTo>
                  <a:pt x="6210" y="16167"/>
                </a:lnTo>
                <a:lnTo>
                  <a:pt x="825" y="20701"/>
                </a:lnTo>
                <a:lnTo>
                  <a:pt x="0" y="24130"/>
                </a:lnTo>
                <a:lnTo>
                  <a:pt x="3327" y="28092"/>
                </a:lnTo>
                <a:lnTo>
                  <a:pt x="6845" y="27901"/>
                </a:lnTo>
                <a:lnTo>
                  <a:pt x="12230" y="23368"/>
                </a:lnTo>
                <a:lnTo>
                  <a:pt x="13081" y="19900"/>
                </a:lnTo>
                <a:close/>
              </a:path>
              <a:path w="20319" h="48259">
                <a:moveTo>
                  <a:pt x="20116" y="37719"/>
                </a:moveTo>
                <a:lnTo>
                  <a:pt x="17995" y="35179"/>
                </a:lnTo>
                <a:lnTo>
                  <a:pt x="15811" y="32639"/>
                </a:lnTo>
                <a:lnTo>
                  <a:pt x="11264" y="32905"/>
                </a:lnTo>
                <a:lnTo>
                  <a:pt x="4305" y="38760"/>
                </a:lnTo>
                <a:lnTo>
                  <a:pt x="3276" y="43154"/>
                </a:lnTo>
                <a:lnTo>
                  <a:pt x="7543" y="48247"/>
                </a:lnTo>
                <a:lnTo>
                  <a:pt x="12090" y="48006"/>
                </a:lnTo>
                <a:lnTo>
                  <a:pt x="19011" y="42164"/>
                </a:lnTo>
                <a:lnTo>
                  <a:pt x="20116" y="37719"/>
                </a:lnTo>
                <a:close/>
              </a:path>
            </a:pathLst>
          </a:custGeom>
          <a:solidFill>
            <a:srgbClr val="A31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765256"/>
            <a:ext cx="12616180" cy="10795"/>
          </a:xfrm>
          <a:custGeom>
            <a:avLst/>
            <a:gdLst/>
            <a:ahLst/>
            <a:cxnLst/>
            <a:rect l="l" t="t" r="r" b="b"/>
            <a:pathLst>
              <a:path w="12616180" h="10795">
                <a:moveTo>
                  <a:pt x="12611846" y="0"/>
                </a:moveTo>
                <a:lnTo>
                  <a:pt x="12609082" y="0"/>
                </a:lnTo>
                <a:lnTo>
                  <a:pt x="12607741" y="554"/>
                </a:lnTo>
                <a:lnTo>
                  <a:pt x="12605783" y="2513"/>
                </a:lnTo>
                <a:lnTo>
                  <a:pt x="12605228" y="3853"/>
                </a:lnTo>
                <a:lnTo>
                  <a:pt x="12605228" y="6617"/>
                </a:lnTo>
                <a:lnTo>
                  <a:pt x="12605783" y="7957"/>
                </a:lnTo>
                <a:lnTo>
                  <a:pt x="12607741" y="9915"/>
                </a:lnTo>
                <a:lnTo>
                  <a:pt x="12609082" y="10470"/>
                </a:lnTo>
                <a:lnTo>
                  <a:pt x="12611846" y="10470"/>
                </a:lnTo>
                <a:lnTo>
                  <a:pt x="12613186" y="9915"/>
                </a:lnTo>
                <a:lnTo>
                  <a:pt x="12615144" y="7957"/>
                </a:lnTo>
                <a:lnTo>
                  <a:pt x="12615699" y="6617"/>
                </a:lnTo>
                <a:lnTo>
                  <a:pt x="12615699" y="3853"/>
                </a:lnTo>
                <a:lnTo>
                  <a:pt x="12615144" y="2513"/>
                </a:lnTo>
                <a:lnTo>
                  <a:pt x="12613186" y="554"/>
                </a:lnTo>
                <a:lnTo>
                  <a:pt x="12611846" y="0"/>
                </a:lnTo>
                <a:close/>
              </a:path>
              <a:path w="12616180" h="10795">
                <a:moveTo>
                  <a:pt x="6617" y="0"/>
                </a:moveTo>
                <a:lnTo>
                  <a:pt x="3853" y="0"/>
                </a:lnTo>
                <a:lnTo>
                  <a:pt x="2513" y="554"/>
                </a:lnTo>
                <a:lnTo>
                  <a:pt x="554" y="2513"/>
                </a:lnTo>
                <a:lnTo>
                  <a:pt x="0" y="3853"/>
                </a:lnTo>
                <a:lnTo>
                  <a:pt x="0" y="6617"/>
                </a:lnTo>
                <a:lnTo>
                  <a:pt x="554" y="7957"/>
                </a:lnTo>
                <a:lnTo>
                  <a:pt x="2513" y="9915"/>
                </a:lnTo>
                <a:lnTo>
                  <a:pt x="3853" y="10470"/>
                </a:lnTo>
                <a:lnTo>
                  <a:pt x="6617" y="10470"/>
                </a:lnTo>
                <a:lnTo>
                  <a:pt x="7957" y="9915"/>
                </a:lnTo>
                <a:lnTo>
                  <a:pt x="9915" y="7957"/>
                </a:lnTo>
                <a:lnTo>
                  <a:pt x="10470" y="6617"/>
                </a:lnTo>
                <a:lnTo>
                  <a:pt x="10470" y="3853"/>
                </a:lnTo>
                <a:lnTo>
                  <a:pt x="9915" y="2513"/>
                </a:lnTo>
                <a:lnTo>
                  <a:pt x="7957" y="554"/>
                </a:lnTo>
                <a:lnTo>
                  <a:pt x="6617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235" y="10474908"/>
            <a:ext cx="20093940" cy="10795"/>
            <a:chOff x="5235" y="10474908"/>
            <a:chExt cx="20093940" cy="10795"/>
          </a:xfrm>
        </p:grpSpPr>
        <p:sp>
          <p:nvSpPr>
            <p:cNvPr id="6" name="object 6"/>
            <p:cNvSpPr/>
            <p:nvPr/>
          </p:nvSpPr>
          <p:spPr>
            <a:xfrm>
              <a:off x="26187" y="10480144"/>
              <a:ext cx="20062825" cy="0"/>
            </a:xfrm>
            <a:custGeom>
              <a:avLst/>
              <a:gdLst/>
              <a:ahLst/>
              <a:cxnLst/>
              <a:rect l="l" t="t" r="r" b="b"/>
              <a:pathLst>
                <a:path w="20062825">
                  <a:moveTo>
                    <a:pt x="0" y="0"/>
                  </a:moveTo>
                  <a:lnTo>
                    <a:pt x="20062205" y="0"/>
                  </a:lnTo>
                </a:path>
              </a:pathLst>
            </a:custGeom>
            <a:ln w="10470">
              <a:solidFill>
                <a:srgbClr val="82A3FC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35" y="10480144"/>
              <a:ext cx="20093940" cy="0"/>
            </a:xfrm>
            <a:custGeom>
              <a:avLst/>
              <a:gdLst/>
              <a:ahLst/>
              <a:cxnLst/>
              <a:rect l="l" t="t" r="r" b="b"/>
              <a:pathLst>
                <a:path w="20093940">
                  <a:moveTo>
                    <a:pt x="0" y="0"/>
                  </a:moveTo>
                  <a:lnTo>
                    <a:pt x="0" y="0"/>
                  </a:lnTo>
                </a:path>
                <a:path w="20093940">
                  <a:moveTo>
                    <a:pt x="20093629" y="0"/>
                  </a:moveTo>
                  <a:lnTo>
                    <a:pt x="20093629" y="0"/>
                  </a:lnTo>
                </a:path>
              </a:pathLst>
            </a:custGeom>
            <a:ln w="10470">
              <a:solidFill>
                <a:srgbClr val="82A3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8526052" y="10534860"/>
            <a:ext cx="1173480" cy="461645"/>
            <a:chOff x="18526052" y="10534860"/>
            <a:chExt cx="1173480" cy="461645"/>
          </a:xfrm>
        </p:grpSpPr>
        <p:sp>
          <p:nvSpPr>
            <p:cNvPr id="9" name="object 9"/>
            <p:cNvSpPr/>
            <p:nvPr/>
          </p:nvSpPr>
          <p:spPr>
            <a:xfrm>
              <a:off x="19537019" y="10534860"/>
              <a:ext cx="162258" cy="46111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526052" y="10589374"/>
              <a:ext cx="969195" cy="355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837665" y="10652470"/>
            <a:ext cx="821690" cy="260350"/>
            <a:chOff x="837665" y="10652470"/>
            <a:chExt cx="821690" cy="260350"/>
          </a:xfrm>
        </p:grpSpPr>
        <p:sp>
          <p:nvSpPr>
            <p:cNvPr id="12" name="object 12"/>
            <p:cNvSpPr/>
            <p:nvPr/>
          </p:nvSpPr>
          <p:spPr>
            <a:xfrm>
              <a:off x="837665" y="10652470"/>
              <a:ext cx="821472" cy="2598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02736" y="10752583"/>
              <a:ext cx="23967" cy="113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69121" y="10683075"/>
              <a:ext cx="176249" cy="1997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61373" y="10734385"/>
              <a:ext cx="35981" cy="2904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16519" y="10761040"/>
              <a:ext cx="30480" cy="10795"/>
            </a:xfrm>
            <a:custGeom>
              <a:avLst/>
              <a:gdLst/>
              <a:ahLst/>
              <a:cxnLst/>
              <a:rect l="l" t="t" r="r" b="b"/>
              <a:pathLst>
                <a:path w="30480" h="10795">
                  <a:moveTo>
                    <a:pt x="0" y="0"/>
                  </a:moveTo>
                  <a:lnTo>
                    <a:pt x="146" y="240"/>
                  </a:lnTo>
                  <a:lnTo>
                    <a:pt x="691" y="2680"/>
                  </a:lnTo>
                  <a:lnTo>
                    <a:pt x="13447" y="8109"/>
                  </a:lnTo>
                  <a:lnTo>
                    <a:pt x="20797" y="10182"/>
                  </a:lnTo>
                  <a:lnTo>
                    <a:pt x="25528" y="9138"/>
                  </a:lnTo>
                  <a:lnTo>
                    <a:pt x="26821" y="8103"/>
                  </a:lnTo>
                  <a:lnTo>
                    <a:pt x="17930" y="8103"/>
                  </a:lnTo>
                  <a:lnTo>
                    <a:pt x="11272" y="5744"/>
                  </a:lnTo>
                  <a:lnTo>
                    <a:pt x="0" y="0"/>
                  </a:lnTo>
                  <a:close/>
                </a:path>
                <a:path w="30480" h="10795">
                  <a:moveTo>
                    <a:pt x="27842" y="4261"/>
                  </a:moveTo>
                  <a:lnTo>
                    <a:pt x="22583" y="7475"/>
                  </a:lnTo>
                  <a:lnTo>
                    <a:pt x="17930" y="8103"/>
                  </a:lnTo>
                  <a:lnTo>
                    <a:pt x="26821" y="8103"/>
                  </a:lnTo>
                  <a:lnTo>
                    <a:pt x="30428" y="5214"/>
                  </a:lnTo>
                  <a:lnTo>
                    <a:pt x="27842" y="4261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2209" y="0"/>
                  </a:moveTo>
                  <a:lnTo>
                    <a:pt x="2460" y="1727"/>
                  </a:lnTo>
                  <a:lnTo>
                    <a:pt x="0" y="2502"/>
                  </a:lnTo>
                  <a:lnTo>
                    <a:pt x="439" y="3162"/>
                  </a:lnTo>
                  <a:lnTo>
                    <a:pt x="14345" y="11580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28806" y="1327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9004" y="4010"/>
                  </a:lnTo>
                  <a:lnTo>
                    <a:pt x="2209" y="0"/>
                  </a:lnTo>
                  <a:close/>
                </a:path>
                <a:path w="30480" h="17145">
                  <a:moveTo>
                    <a:pt x="30177" y="11727"/>
                  </a:moveTo>
                  <a:lnTo>
                    <a:pt x="27234" y="13277"/>
                  </a:lnTo>
                  <a:lnTo>
                    <a:pt x="28806" y="13277"/>
                  </a:lnTo>
                  <a:lnTo>
                    <a:pt x="30177" y="11727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0" y="2502"/>
                  </a:moveTo>
                  <a:lnTo>
                    <a:pt x="439" y="3162"/>
                  </a:lnTo>
                  <a:lnTo>
                    <a:pt x="14345" y="11580"/>
                  </a:lnTo>
                  <a:lnTo>
                    <a:pt x="16167" y="12428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30177" y="1172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13633" y="6879"/>
                  </a:lnTo>
                  <a:lnTo>
                    <a:pt x="9004" y="4010"/>
                  </a:lnTo>
                  <a:lnTo>
                    <a:pt x="2209" y="0"/>
                  </a:lnTo>
                  <a:lnTo>
                    <a:pt x="2460" y="1727"/>
                  </a:lnTo>
                  <a:lnTo>
                    <a:pt x="0" y="2502"/>
                  </a:lnTo>
                  <a:close/>
                </a:path>
              </a:pathLst>
            </a:custGeom>
            <a:ln w="3175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41972" y="10684996"/>
              <a:ext cx="90577" cy="14076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94391" y="10738835"/>
              <a:ext cx="27685" cy="2073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71321" y="10842771"/>
              <a:ext cx="153035" cy="32384"/>
            </a:xfrm>
            <a:custGeom>
              <a:avLst/>
              <a:gdLst/>
              <a:ahLst/>
              <a:cxnLst/>
              <a:rect l="l" t="t" r="r" b="b"/>
              <a:pathLst>
                <a:path w="153034" h="32384">
                  <a:moveTo>
                    <a:pt x="7835" y="24930"/>
                  </a:moveTo>
                  <a:lnTo>
                    <a:pt x="7556" y="24206"/>
                  </a:lnTo>
                  <a:lnTo>
                    <a:pt x="6819" y="23622"/>
                  </a:lnTo>
                  <a:lnTo>
                    <a:pt x="6159" y="21653"/>
                  </a:lnTo>
                  <a:lnTo>
                    <a:pt x="6337" y="20548"/>
                  </a:lnTo>
                  <a:lnTo>
                    <a:pt x="5994" y="19342"/>
                  </a:lnTo>
                  <a:lnTo>
                    <a:pt x="3670" y="20548"/>
                  </a:lnTo>
                  <a:lnTo>
                    <a:pt x="0" y="19570"/>
                  </a:lnTo>
                  <a:lnTo>
                    <a:pt x="254" y="21564"/>
                  </a:lnTo>
                  <a:lnTo>
                    <a:pt x="1701" y="22796"/>
                  </a:lnTo>
                  <a:lnTo>
                    <a:pt x="4457" y="24396"/>
                  </a:lnTo>
                  <a:lnTo>
                    <a:pt x="6096" y="24993"/>
                  </a:lnTo>
                  <a:lnTo>
                    <a:pt x="7835" y="24930"/>
                  </a:lnTo>
                  <a:close/>
                </a:path>
                <a:path w="153034" h="32384">
                  <a:moveTo>
                    <a:pt x="19558" y="29298"/>
                  </a:moveTo>
                  <a:lnTo>
                    <a:pt x="18630" y="28892"/>
                  </a:lnTo>
                  <a:lnTo>
                    <a:pt x="16408" y="27178"/>
                  </a:lnTo>
                  <a:lnTo>
                    <a:pt x="16268" y="25819"/>
                  </a:lnTo>
                  <a:lnTo>
                    <a:pt x="13893" y="28041"/>
                  </a:lnTo>
                  <a:lnTo>
                    <a:pt x="10934" y="27457"/>
                  </a:lnTo>
                  <a:lnTo>
                    <a:pt x="11506" y="30391"/>
                  </a:lnTo>
                  <a:lnTo>
                    <a:pt x="17526" y="32067"/>
                  </a:lnTo>
                  <a:lnTo>
                    <a:pt x="19558" y="29298"/>
                  </a:lnTo>
                  <a:close/>
                </a:path>
                <a:path w="153034" h="32384">
                  <a:moveTo>
                    <a:pt x="37274" y="21513"/>
                  </a:moveTo>
                  <a:lnTo>
                    <a:pt x="36918" y="18072"/>
                  </a:lnTo>
                  <a:lnTo>
                    <a:pt x="36703" y="17932"/>
                  </a:lnTo>
                  <a:lnTo>
                    <a:pt x="35039" y="17932"/>
                  </a:lnTo>
                  <a:lnTo>
                    <a:pt x="32359" y="17932"/>
                  </a:lnTo>
                  <a:lnTo>
                    <a:pt x="32016" y="17195"/>
                  </a:lnTo>
                  <a:lnTo>
                    <a:pt x="31940" y="18846"/>
                  </a:lnTo>
                  <a:lnTo>
                    <a:pt x="31165" y="20294"/>
                  </a:lnTo>
                  <a:lnTo>
                    <a:pt x="30480" y="20434"/>
                  </a:lnTo>
                  <a:lnTo>
                    <a:pt x="30200" y="20967"/>
                  </a:lnTo>
                  <a:lnTo>
                    <a:pt x="32651" y="22326"/>
                  </a:lnTo>
                  <a:lnTo>
                    <a:pt x="37274" y="21513"/>
                  </a:lnTo>
                  <a:close/>
                </a:path>
                <a:path w="153034" h="32384">
                  <a:moveTo>
                    <a:pt x="115430" y="15836"/>
                  </a:moveTo>
                  <a:lnTo>
                    <a:pt x="115125" y="14897"/>
                  </a:lnTo>
                  <a:lnTo>
                    <a:pt x="114935" y="14605"/>
                  </a:lnTo>
                  <a:lnTo>
                    <a:pt x="112661" y="15697"/>
                  </a:lnTo>
                  <a:lnTo>
                    <a:pt x="111594" y="15836"/>
                  </a:lnTo>
                  <a:lnTo>
                    <a:pt x="115430" y="15836"/>
                  </a:lnTo>
                  <a:close/>
                </a:path>
                <a:path w="153034" h="32384">
                  <a:moveTo>
                    <a:pt x="117944" y="17792"/>
                  </a:moveTo>
                  <a:lnTo>
                    <a:pt x="116293" y="17526"/>
                  </a:lnTo>
                  <a:lnTo>
                    <a:pt x="115595" y="16344"/>
                  </a:lnTo>
                  <a:lnTo>
                    <a:pt x="115468" y="15963"/>
                  </a:lnTo>
                  <a:lnTo>
                    <a:pt x="110642" y="15963"/>
                  </a:lnTo>
                  <a:lnTo>
                    <a:pt x="109499" y="15963"/>
                  </a:lnTo>
                  <a:lnTo>
                    <a:pt x="110426" y="19075"/>
                  </a:lnTo>
                  <a:lnTo>
                    <a:pt x="116078" y="20370"/>
                  </a:lnTo>
                  <a:lnTo>
                    <a:pt x="117944" y="17792"/>
                  </a:lnTo>
                  <a:close/>
                </a:path>
                <a:path w="153034" h="32384">
                  <a:moveTo>
                    <a:pt x="136994" y="24422"/>
                  </a:moveTo>
                  <a:lnTo>
                    <a:pt x="134175" y="25438"/>
                  </a:lnTo>
                  <a:lnTo>
                    <a:pt x="132562" y="25425"/>
                  </a:lnTo>
                  <a:lnTo>
                    <a:pt x="132283" y="25069"/>
                  </a:lnTo>
                  <a:lnTo>
                    <a:pt x="131546" y="26111"/>
                  </a:lnTo>
                  <a:lnTo>
                    <a:pt x="130314" y="26657"/>
                  </a:lnTo>
                  <a:lnTo>
                    <a:pt x="129387" y="27533"/>
                  </a:lnTo>
                  <a:lnTo>
                    <a:pt x="131876" y="29019"/>
                  </a:lnTo>
                  <a:lnTo>
                    <a:pt x="135661" y="27787"/>
                  </a:lnTo>
                  <a:lnTo>
                    <a:pt x="136791" y="25565"/>
                  </a:lnTo>
                  <a:lnTo>
                    <a:pt x="136779" y="25438"/>
                  </a:lnTo>
                  <a:lnTo>
                    <a:pt x="136994" y="24422"/>
                  </a:lnTo>
                  <a:close/>
                </a:path>
                <a:path w="153034" h="32384">
                  <a:moveTo>
                    <a:pt x="147243" y="16802"/>
                  </a:moveTo>
                  <a:lnTo>
                    <a:pt x="147116" y="16370"/>
                  </a:lnTo>
                  <a:lnTo>
                    <a:pt x="144919" y="17094"/>
                  </a:lnTo>
                  <a:lnTo>
                    <a:pt x="142379" y="16941"/>
                  </a:lnTo>
                  <a:lnTo>
                    <a:pt x="142405" y="19532"/>
                  </a:lnTo>
                  <a:lnTo>
                    <a:pt x="142252" y="20383"/>
                  </a:lnTo>
                  <a:lnTo>
                    <a:pt x="141744" y="21818"/>
                  </a:lnTo>
                  <a:lnTo>
                    <a:pt x="145110" y="22059"/>
                  </a:lnTo>
                  <a:lnTo>
                    <a:pt x="146723" y="19532"/>
                  </a:lnTo>
                  <a:lnTo>
                    <a:pt x="147193" y="17094"/>
                  </a:lnTo>
                  <a:lnTo>
                    <a:pt x="147243" y="16802"/>
                  </a:lnTo>
                  <a:close/>
                </a:path>
                <a:path w="153034" h="32384">
                  <a:moveTo>
                    <a:pt x="152450" y="6705"/>
                  </a:moveTo>
                  <a:lnTo>
                    <a:pt x="152184" y="673"/>
                  </a:lnTo>
                  <a:lnTo>
                    <a:pt x="149212" y="0"/>
                  </a:lnTo>
                  <a:lnTo>
                    <a:pt x="148577" y="1854"/>
                  </a:lnTo>
                  <a:lnTo>
                    <a:pt x="148247" y="4368"/>
                  </a:lnTo>
                  <a:lnTo>
                    <a:pt x="147739" y="5232"/>
                  </a:lnTo>
                  <a:lnTo>
                    <a:pt x="148945" y="5816"/>
                  </a:lnTo>
                  <a:lnTo>
                    <a:pt x="149352" y="7188"/>
                  </a:lnTo>
                  <a:lnTo>
                    <a:pt x="150075" y="8267"/>
                  </a:lnTo>
                  <a:lnTo>
                    <a:pt x="152450" y="670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22894" y="10661217"/>
              <a:ext cx="123506" cy="1006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66272" y="1084728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4" h="8254">
                  <a:moveTo>
                    <a:pt x="2020" y="0"/>
                  </a:moveTo>
                  <a:lnTo>
                    <a:pt x="0" y="2031"/>
                  </a:lnTo>
                  <a:lnTo>
                    <a:pt x="397" y="7696"/>
                  </a:lnTo>
                  <a:lnTo>
                    <a:pt x="3497" y="8188"/>
                  </a:lnTo>
                  <a:lnTo>
                    <a:pt x="3455" y="5612"/>
                  </a:lnTo>
                  <a:lnTo>
                    <a:pt x="5141" y="4743"/>
                  </a:lnTo>
                  <a:lnTo>
                    <a:pt x="6533" y="3601"/>
                  </a:lnTo>
                  <a:lnTo>
                    <a:pt x="3204" y="2952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40441" y="10862722"/>
              <a:ext cx="12065" cy="28575"/>
            </a:xfrm>
            <a:custGeom>
              <a:avLst/>
              <a:gdLst/>
              <a:ahLst/>
              <a:cxnLst/>
              <a:rect l="l" t="t" r="r" b="b"/>
              <a:pathLst>
                <a:path w="12065" h="28575">
                  <a:moveTo>
                    <a:pt x="931" y="4973"/>
                  </a:moveTo>
                  <a:lnTo>
                    <a:pt x="0" y="21831"/>
                  </a:lnTo>
                  <a:lnTo>
                    <a:pt x="5005" y="25266"/>
                  </a:lnTo>
                  <a:lnTo>
                    <a:pt x="5078" y="28334"/>
                  </a:lnTo>
                  <a:lnTo>
                    <a:pt x="7504" y="24585"/>
                  </a:lnTo>
                  <a:lnTo>
                    <a:pt x="4952" y="24585"/>
                  </a:lnTo>
                  <a:lnTo>
                    <a:pt x="345" y="20323"/>
                  </a:lnTo>
                  <a:lnTo>
                    <a:pt x="999" y="6114"/>
                  </a:lnTo>
                  <a:lnTo>
                    <a:pt x="931" y="4973"/>
                  </a:lnTo>
                  <a:close/>
                </a:path>
                <a:path w="12065" h="28575">
                  <a:moveTo>
                    <a:pt x="10080" y="18028"/>
                  </a:moveTo>
                  <a:lnTo>
                    <a:pt x="4952" y="24585"/>
                  </a:lnTo>
                  <a:lnTo>
                    <a:pt x="7504" y="24585"/>
                  </a:lnTo>
                  <a:lnTo>
                    <a:pt x="9633" y="21297"/>
                  </a:lnTo>
                  <a:lnTo>
                    <a:pt x="10080" y="18028"/>
                  </a:lnTo>
                  <a:close/>
                </a:path>
                <a:path w="12065" h="28575">
                  <a:moveTo>
                    <a:pt x="10704" y="12512"/>
                  </a:moveTo>
                  <a:lnTo>
                    <a:pt x="10167" y="17392"/>
                  </a:lnTo>
                  <a:lnTo>
                    <a:pt x="10080" y="18028"/>
                  </a:lnTo>
                  <a:lnTo>
                    <a:pt x="11486" y="16229"/>
                  </a:lnTo>
                  <a:lnTo>
                    <a:pt x="10704" y="12512"/>
                  </a:lnTo>
                  <a:close/>
                </a:path>
                <a:path w="12065" h="28575">
                  <a:moveTo>
                    <a:pt x="9926" y="0"/>
                  </a:moveTo>
                  <a:lnTo>
                    <a:pt x="9643" y="1151"/>
                  </a:lnTo>
                  <a:lnTo>
                    <a:pt x="9277" y="2261"/>
                  </a:lnTo>
                  <a:lnTo>
                    <a:pt x="8785" y="3382"/>
                  </a:lnTo>
                  <a:lnTo>
                    <a:pt x="10704" y="12512"/>
                  </a:lnTo>
                  <a:lnTo>
                    <a:pt x="11151" y="8460"/>
                  </a:lnTo>
                  <a:lnTo>
                    <a:pt x="9737" y="4408"/>
                  </a:lnTo>
                  <a:lnTo>
                    <a:pt x="10537" y="4408"/>
                  </a:lnTo>
                  <a:lnTo>
                    <a:pt x="10661" y="1151"/>
                  </a:lnTo>
                  <a:lnTo>
                    <a:pt x="10722" y="523"/>
                  </a:lnTo>
                  <a:lnTo>
                    <a:pt x="10250" y="178"/>
                  </a:lnTo>
                  <a:lnTo>
                    <a:pt x="9926" y="0"/>
                  </a:lnTo>
                  <a:close/>
                </a:path>
                <a:path w="12065" h="28575">
                  <a:moveTo>
                    <a:pt x="10537" y="4408"/>
                  </a:moveTo>
                  <a:lnTo>
                    <a:pt x="9737" y="4408"/>
                  </a:lnTo>
                  <a:lnTo>
                    <a:pt x="10879" y="6114"/>
                  </a:lnTo>
                  <a:lnTo>
                    <a:pt x="11968" y="7413"/>
                  </a:lnTo>
                  <a:lnTo>
                    <a:pt x="10512" y="5193"/>
                  </a:lnTo>
                  <a:lnTo>
                    <a:pt x="10537" y="4408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81998" y="10692187"/>
              <a:ext cx="2540" cy="173990"/>
            </a:xfrm>
            <a:custGeom>
              <a:avLst/>
              <a:gdLst/>
              <a:ahLst/>
              <a:cxnLst/>
              <a:rect l="l" t="t" r="r" b="b"/>
              <a:pathLst>
                <a:path w="2540" h="173990">
                  <a:moveTo>
                    <a:pt x="2429" y="0"/>
                  </a:moveTo>
                  <a:lnTo>
                    <a:pt x="0" y="0"/>
                  </a:lnTo>
                  <a:lnTo>
                    <a:pt x="0" y="173439"/>
                  </a:lnTo>
                  <a:lnTo>
                    <a:pt x="2429" y="173439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2870683" y="10601144"/>
            <a:ext cx="993140" cy="311785"/>
            <a:chOff x="2870683" y="10601144"/>
            <a:chExt cx="993140" cy="311785"/>
          </a:xfrm>
        </p:grpSpPr>
        <p:sp>
          <p:nvSpPr>
            <p:cNvPr id="28" name="object 28"/>
            <p:cNvSpPr/>
            <p:nvPr/>
          </p:nvSpPr>
          <p:spPr>
            <a:xfrm>
              <a:off x="2870683" y="10601144"/>
              <a:ext cx="992982" cy="31116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32519" y="10876757"/>
              <a:ext cx="9525" cy="8255"/>
            </a:xfrm>
            <a:custGeom>
              <a:avLst/>
              <a:gdLst/>
              <a:ahLst/>
              <a:cxnLst/>
              <a:rect l="l" t="t" r="r" b="b"/>
              <a:pathLst>
                <a:path w="9525" h="8254">
                  <a:moveTo>
                    <a:pt x="3549" y="0"/>
                  </a:moveTo>
                  <a:lnTo>
                    <a:pt x="1204" y="680"/>
                  </a:lnTo>
                  <a:lnTo>
                    <a:pt x="607" y="2335"/>
                  </a:lnTo>
                  <a:lnTo>
                    <a:pt x="0" y="4010"/>
                  </a:lnTo>
                  <a:lnTo>
                    <a:pt x="1350" y="6041"/>
                  </a:lnTo>
                  <a:lnTo>
                    <a:pt x="5884" y="7685"/>
                  </a:lnTo>
                  <a:lnTo>
                    <a:pt x="8198" y="6994"/>
                  </a:lnTo>
                  <a:lnTo>
                    <a:pt x="9413" y="3664"/>
                  </a:lnTo>
                  <a:lnTo>
                    <a:pt x="8083" y="1643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rgbClr val="A51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6175012" y="659462"/>
            <a:ext cx="352107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5" dirty="0">
                <a:solidFill>
                  <a:srgbClr val="FFFFFF"/>
                </a:solidFill>
                <a:latin typeface="Mirador"/>
                <a:cs typeface="Mirador"/>
              </a:rPr>
              <a:t>Przygotowanie </a:t>
            </a:r>
            <a:r>
              <a:rPr sz="1950" b="1" spc="15" dirty="0">
                <a:solidFill>
                  <a:srgbClr val="FFFFFF"/>
                </a:solidFill>
                <a:latin typeface="Mirador"/>
                <a:cs typeface="Mirador"/>
              </a:rPr>
              <a:t>do</a:t>
            </a:r>
            <a:r>
              <a:rPr sz="1950" b="1" spc="-4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20" dirty="0">
                <a:solidFill>
                  <a:srgbClr val="FFFFFF"/>
                </a:solidFill>
                <a:latin typeface="Mirador"/>
                <a:cs typeface="Mirador"/>
              </a:rPr>
              <a:t>diagnozy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434854" y="1420844"/>
            <a:ext cx="260985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50" b="1" spc="10" dirty="0">
                <a:solidFill>
                  <a:srgbClr val="FFFFFF"/>
                </a:solidFill>
                <a:latin typeface="Mirador"/>
                <a:cs typeface="Mirador"/>
              </a:rPr>
              <a:t>4</a:t>
            </a:r>
            <a:endParaRPr sz="2950">
              <a:latin typeface="Mirador"/>
              <a:cs typeface="Mirador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34" name="object 34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12744153" y="4488601"/>
            <a:ext cx="6883400" cy="5776595"/>
            <a:chOff x="12744153" y="4488601"/>
            <a:chExt cx="6883400" cy="5776595"/>
          </a:xfrm>
        </p:grpSpPr>
        <p:sp>
          <p:nvSpPr>
            <p:cNvPr id="38" name="object 38"/>
            <p:cNvSpPr/>
            <p:nvPr/>
          </p:nvSpPr>
          <p:spPr>
            <a:xfrm>
              <a:off x="12744153" y="4618977"/>
              <a:ext cx="6410719" cy="561049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865974" y="6960926"/>
              <a:ext cx="4810125" cy="3005455"/>
            </a:xfrm>
            <a:custGeom>
              <a:avLst/>
              <a:gdLst/>
              <a:ahLst/>
              <a:cxnLst/>
              <a:rect l="l" t="t" r="r" b="b"/>
              <a:pathLst>
                <a:path w="4810125" h="3005454">
                  <a:moveTo>
                    <a:pt x="1204468" y="2294928"/>
                  </a:moveTo>
                  <a:lnTo>
                    <a:pt x="917105" y="2198268"/>
                  </a:lnTo>
                  <a:lnTo>
                    <a:pt x="983665" y="853846"/>
                  </a:lnTo>
                  <a:lnTo>
                    <a:pt x="1079512" y="0"/>
                  </a:lnTo>
                  <a:lnTo>
                    <a:pt x="727430" y="43776"/>
                  </a:lnTo>
                  <a:lnTo>
                    <a:pt x="524700" y="167335"/>
                  </a:lnTo>
                  <a:lnTo>
                    <a:pt x="394474" y="468731"/>
                  </a:lnTo>
                  <a:lnTo>
                    <a:pt x="259930" y="1046060"/>
                  </a:lnTo>
                  <a:lnTo>
                    <a:pt x="169087" y="1460931"/>
                  </a:lnTo>
                  <a:lnTo>
                    <a:pt x="135153" y="1619046"/>
                  </a:lnTo>
                  <a:lnTo>
                    <a:pt x="113309" y="1723567"/>
                  </a:lnTo>
                  <a:lnTo>
                    <a:pt x="92430" y="1826666"/>
                  </a:lnTo>
                  <a:lnTo>
                    <a:pt x="82423" y="1877491"/>
                  </a:lnTo>
                  <a:lnTo>
                    <a:pt x="72771" y="1927733"/>
                  </a:lnTo>
                  <a:lnTo>
                    <a:pt x="63500" y="1977313"/>
                  </a:lnTo>
                  <a:lnTo>
                    <a:pt x="54635" y="2026158"/>
                  </a:lnTo>
                  <a:lnTo>
                    <a:pt x="46215" y="2074176"/>
                  </a:lnTo>
                  <a:lnTo>
                    <a:pt x="38277" y="2121306"/>
                  </a:lnTo>
                  <a:lnTo>
                    <a:pt x="30861" y="2167483"/>
                  </a:lnTo>
                  <a:lnTo>
                    <a:pt x="23990" y="2212594"/>
                  </a:lnTo>
                  <a:lnTo>
                    <a:pt x="17703" y="2256599"/>
                  </a:lnTo>
                  <a:lnTo>
                    <a:pt x="12039" y="2299398"/>
                  </a:lnTo>
                  <a:lnTo>
                    <a:pt x="7035" y="2340940"/>
                  </a:lnTo>
                  <a:lnTo>
                    <a:pt x="2717" y="2381110"/>
                  </a:lnTo>
                  <a:lnTo>
                    <a:pt x="0" y="2429497"/>
                  </a:lnTo>
                  <a:lnTo>
                    <a:pt x="1460" y="2477757"/>
                  </a:lnTo>
                  <a:lnTo>
                    <a:pt x="6959" y="2525547"/>
                  </a:lnTo>
                  <a:lnTo>
                    <a:pt x="16383" y="2572499"/>
                  </a:lnTo>
                  <a:lnTo>
                    <a:pt x="29603" y="2618257"/>
                  </a:lnTo>
                  <a:lnTo>
                    <a:pt x="46494" y="2662453"/>
                  </a:lnTo>
                  <a:lnTo>
                    <a:pt x="66929" y="2704744"/>
                  </a:lnTo>
                  <a:lnTo>
                    <a:pt x="90766" y="2744749"/>
                  </a:lnTo>
                  <a:lnTo>
                    <a:pt x="117894" y="2782138"/>
                  </a:lnTo>
                  <a:lnTo>
                    <a:pt x="148183" y="2816517"/>
                  </a:lnTo>
                  <a:lnTo>
                    <a:pt x="181508" y="2847556"/>
                  </a:lnTo>
                  <a:lnTo>
                    <a:pt x="217728" y="2874873"/>
                  </a:lnTo>
                  <a:lnTo>
                    <a:pt x="256743" y="2898127"/>
                  </a:lnTo>
                  <a:lnTo>
                    <a:pt x="298386" y="2916948"/>
                  </a:lnTo>
                  <a:lnTo>
                    <a:pt x="342569" y="2930982"/>
                  </a:lnTo>
                  <a:lnTo>
                    <a:pt x="389140" y="2939859"/>
                  </a:lnTo>
                  <a:lnTo>
                    <a:pt x="708888" y="2999676"/>
                  </a:lnTo>
                  <a:lnTo>
                    <a:pt x="756500" y="3005099"/>
                  </a:lnTo>
                  <a:lnTo>
                    <a:pt x="803313" y="3003753"/>
                  </a:lnTo>
                  <a:lnTo>
                    <a:pt x="848753" y="2995980"/>
                  </a:lnTo>
                  <a:lnTo>
                    <a:pt x="892263" y="2982137"/>
                  </a:lnTo>
                  <a:lnTo>
                    <a:pt x="933310" y="2962605"/>
                  </a:lnTo>
                  <a:lnTo>
                    <a:pt x="971308" y="2937738"/>
                  </a:lnTo>
                  <a:lnTo>
                    <a:pt x="1005725" y="2907906"/>
                  </a:lnTo>
                  <a:lnTo>
                    <a:pt x="1036002" y="2873451"/>
                  </a:lnTo>
                  <a:lnTo>
                    <a:pt x="1061593" y="2834767"/>
                  </a:lnTo>
                  <a:lnTo>
                    <a:pt x="1081913" y="2792196"/>
                  </a:lnTo>
                  <a:lnTo>
                    <a:pt x="1096429" y="2746095"/>
                  </a:lnTo>
                  <a:lnTo>
                    <a:pt x="1204468" y="2294928"/>
                  </a:lnTo>
                  <a:close/>
                </a:path>
                <a:path w="4810125" h="3005454">
                  <a:moveTo>
                    <a:pt x="4809591" y="2553551"/>
                  </a:moveTo>
                  <a:lnTo>
                    <a:pt x="4193070" y="1465097"/>
                  </a:lnTo>
                  <a:lnTo>
                    <a:pt x="3857117" y="881748"/>
                  </a:lnTo>
                  <a:lnTo>
                    <a:pt x="3684333" y="605015"/>
                  </a:lnTo>
                  <a:lnTo>
                    <a:pt x="3557333" y="436422"/>
                  </a:lnTo>
                  <a:lnTo>
                    <a:pt x="3410420" y="288759"/>
                  </a:lnTo>
                  <a:lnTo>
                    <a:pt x="3290989" y="220954"/>
                  </a:lnTo>
                  <a:lnTo>
                    <a:pt x="3210750" y="202577"/>
                  </a:lnTo>
                  <a:lnTo>
                    <a:pt x="3181413" y="203225"/>
                  </a:lnTo>
                  <a:lnTo>
                    <a:pt x="3069031" y="1467332"/>
                  </a:lnTo>
                  <a:lnTo>
                    <a:pt x="3971340" y="2759316"/>
                  </a:lnTo>
                  <a:lnTo>
                    <a:pt x="4186377" y="2837586"/>
                  </a:lnTo>
                  <a:lnTo>
                    <a:pt x="4809591" y="2553551"/>
                  </a:lnTo>
                  <a:close/>
                </a:path>
              </a:pathLst>
            </a:custGeom>
            <a:solidFill>
              <a:srgbClr val="0F2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267739" y="7026611"/>
              <a:ext cx="2913380" cy="2431415"/>
            </a:xfrm>
            <a:custGeom>
              <a:avLst/>
              <a:gdLst/>
              <a:ahLst/>
              <a:cxnLst/>
              <a:rect l="l" t="t" r="r" b="b"/>
              <a:pathLst>
                <a:path w="2913380" h="2431415">
                  <a:moveTo>
                    <a:pt x="766940" y="584746"/>
                  </a:moveTo>
                  <a:lnTo>
                    <a:pt x="766038" y="543229"/>
                  </a:lnTo>
                  <a:lnTo>
                    <a:pt x="763651" y="503669"/>
                  </a:lnTo>
                  <a:lnTo>
                    <a:pt x="759015" y="459320"/>
                  </a:lnTo>
                  <a:lnTo>
                    <a:pt x="751814" y="411035"/>
                  </a:lnTo>
                  <a:lnTo>
                    <a:pt x="741718" y="359676"/>
                  </a:lnTo>
                  <a:lnTo>
                    <a:pt x="728395" y="306095"/>
                  </a:lnTo>
                  <a:lnTo>
                    <a:pt x="712139" y="253326"/>
                  </a:lnTo>
                  <a:lnTo>
                    <a:pt x="694270" y="204152"/>
                  </a:lnTo>
                  <a:lnTo>
                    <a:pt x="675513" y="159131"/>
                  </a:lnTo>
                  <a:lnTo>
                    <a:pt x="656602" y="118821"/>
                  </a:lnTo>
                  <a:lnTo>
                    <a:pt x="638251" y="83781"/>
                  </a:lnTo>
                  <a:lnTo>
                    <a:pt x="617613" y="47866"/>
                  </a:lnTo>
                  <a:lnTo>
                    <a:pt x="589559" y="5283"/>
                  </a:lnTo>
                  <a:lnTo>
                    <a:pt x="585101" y="0"/>
                  </a:lnTo>
                  <a:lnTo>
                    <a:pt x="585609" y="1752"/>
                  </a:lnTo>
                  <a:lnTo>
                    <a:pt x="587933" y="6362"/>
                  </a:lnTo>
                  <a:lnTo>
                    <a:pt x="591959" y="13665"/>
                  </a:lnTo>
                  <a:lnTo>
                    <a:pt x="604735" y="35826"/>
                  </a:lnTo>
                  <a:lnTo>
                    <a:pt x="612952" y="50609"/>
                  </a:lnTo>
                  <a:lnTo>
                    <a:pt x="632231" y="87033"/>
                  </a:lnTo>
                  <a:lnTo>
                    <a:pt x="649605" y="122275"/>
                  </a:lnTo>
                  <a:lnTo>
                    <a:pt x="667677" y="162610"/>
                  </a:lnTo>
                  <a:lnTo>
                    <a:pt x="685749" y="207492"/>
                  </a:lnTo>
                  <a:lnTo>
                    <a:pt x="703122" y="256374"/>
                  </a:lnTo>
                  <a:lnTo>
                    <a:pt x="719099" y="308724"/>
                  </a:lnTo>
                  <a:lnTo>
                    <a:pt x="732434" y="361797"/>
                  </a:lnTo>
                  <a:lnTo>
                    <a:pt x="742810" y="412661"/>
                  </a:lnTo>
                  <a:lnTo>
                    <a:pt x="750531" y="460463"/>
                  </a:lnTo>
                  <a:lnTo>
                    <a:pt x="755891" y="504405"/>
                  </a:lnTo>
                  <a:lnTo>
                    <a:pt x="759231" y="543636"/>
                  </a:lnTo>
                  <a:lnTo>
                    <a:pt x="761542" y="584847"/>
                  </a:lnTo>
                  <a:lnTo>
                    <a:pt x="763003" y="635774"/>
                  </a:lnTo>
                  <a:lnTo>
                    <a:pt x="763397" y="640930"/>
                  </a:lnTo>
                  <a:lnTo>
                    <a:pt x="763866" y="642683"/>
                  </a:lnTo>
                  <a:lnTo>
                    <a:pt x="764387" y="640956"/>
                  </a:lnTo>
                  <a:lnTo>
                    <a:pt x="764946" y="635838"/>
                  </a:lnTo>
                  <a:lnTo>
                    <a:pt x="765543" y="627481"/>
                  </a:lnTo>
                  <a:lnTo>
                    <a:pt x="766749" y="601776"/>
                  </a:lnTo>
                  <a:lnTo>
                    <a:pt x="766940" y="584746"/>
                  </a:lnTo>
                  <a:close/>
                </a:path>
                <a:path w="2913380" h="2431415">
                  <a:moveTo>
                    <a:pt x="831049" y="2278189"/>
                  </a:moveTo>
                  <a:lnTo>
                    <a:pt x="812038" y="2206155"/>
                  </a:lnTo>
                  <a:lnTo>
                    <a:pt x="799515" y="2167915"/>
                  </a:lnTo>
                  <a:lnTo>
                    <a:pt x="765200" y="2134590"/>
                  </a:lnTo>
                  <a:lnTo>
                    <a:pt x="715721" y="2111959"/>
                  </a:lnTo>
                  <a:lnTo>
                    <a:pt x="677608" y="2100795"/>
                  </a:lnTo>
                  <a:lnTo>
                    <a:pt x="614413" y="2088159"/>
                  </a:lnTo>
                  <a:lnTo>
                    <a:pt x="568782" y="2081987"/>
                  </a:lnTo>
                  <a:lnTo>
                    <a:pt x="520623" y="2077593"/>
                  </a:lnTo>
                  <a:lnTo>
                    <a:pt x="475030" y="2075256"/>
                  </a:lnTo>
                  <a:lnTo>
                    <a:pt x="475068" y="2075002"/>
                  </a:lnTo>
                  <a:lnTo>
                    <a:pt x="529691" y="1721853"/>
                  </a:lnTo>
                  <a:lnTo>
                    <a:pt x="617042" y="1142453"/>
                  </a:lnTo>
                  <a:lnTo>
                    <a:pt x="642493" y="966127"/>
                  </a:lnTo>
                  <a:lnTo>
                    <a:pt x="648868" y="918552"/>
                  </a:lnTo>
                  <a:lnTo>
                    <a:pt x="650595" y="902106"/>
                  </a:lnTo>
                  <a:lnTo>
                    <a:pt x="650265" y="902042"/>
                  </a:lnTo>
                  <a:lnTo>
                    <a:pt x="638619" y="966711"/>
                  </a:lnTo>
                  <a:lnTo>
                    <a:pt x="610285" y="1141399"/>
                  </a:lnTo>
                  <a:lnTo>
                    <a:pt x="520153" y="1720354"/>
                  </a:lnTo>
                  <a:lnTo>
                    <a:pt x="467728" y="2065540"/>
                  </a:lnTo>
                  <a:lnTo>
                    <a:pt x="458101" y="2055507"/>
                  </a:lnTo>
                  <a:lnTo>
                    <a:pt x="412165" y="2017369"/>
                  </a:lnTo>
                  <a:lnTo>
                    <a:pt x="355193" y="1982673"/>
                  </a:lnTo>
                  <a:lnTo>
                    <a:pt x="285775" y="1953856"/>
                  </a:lnTo>
                  <a:lnTo>
                    <a:pt x="221119" y="1938070"/>
                  </a:lnTo>
                  <a:lnTo>
                    <a:pt x="181864" y="1933435"/>
                  </a:lnTo>
                  <a:lnTo>
                    <a:pt x="161886" y="1932571"/>
                  </a:lnTo>
                  <a:lnTo>
                    <a:pt x="144665" y="1932927"/>
                  </a:lnTo>
                  <a:lnTo>
                    <a:pt x="139484" y="1933384"/>
                  </a:lnTo>
                  <a:lnTo>
                    <a:pt x="139471" y="1934057"/>
                  </a:lnTo>
                  <a:lnTo>
                    <a:pt x="143217" y="1935187"/>
                  </a:lnTo>
                  <a:lnTo>
                    <a:pt x="170764" y="1938312"/>
                  </a:lnTo>
                  <a:lnTo>
                    <a:pt x="192963" y="1941296"/>
                  </a:lnTo>
                  <a:lnTo>
                    <a:pt x="249948" y="1953120"/>
                  </a:lnTo>
                  <a:lnTo>
                    <a:pt x="317423" y="1975789"/>
                  </a:lnTo>
                  <a:lnTo>
                    <a:pt x="381190" y="2007577"/>
                  </a:lnTo>
                  <a:lnTo>
                    <a:pt x="429933" y="2039645"/>
                  </a:lnTo>
                  <a:lnTo>
                    <a:pt x="467233" y="2068804"/>
                  </a:lnTo>
                  <a:lnTo>
                    <a:pt x="465658" y="2079205"/>
                  </a:lnTo>
                  <a:lnTo>
                    <a:pt x="461975" y="2078786"/>
                  </a:lnTo>
                  <a:lnTo>
                    <a:pt x="451167" y="2077923"/>
                  </a:lnTo>
                  <a:lnTo>
                    <a:pt x="437616" y="2077351"/>
                  </a:lnTo>
                  <a:lnTo>
                    <a:pt x="421462" y="2077389"/>
                  </a:lnTo>
                  <a:lnTo>
                    <a:pt x="402907" y="2078253"/>
                  </a:lnTo>
                  <a:lnTo>
                    <a:pt x="345008" y="2086000"/>
                  </a:lnTo>
                  <a:lnTo>
                    <a:pt x="303860" y="2096566"/>
                  </a:lnTo>
                  <a:lnTo>
                    <a:pt x="260197" y="2112492"/>
                  </a:lnTo>
                  <a:lnTo>
                    <a:pt x="215455" y="2134425"/>
                  </a:lnTo>
                  <a:lnTo>
                    <a:pt x="171094" y="2162975"/>
                  </a:lnTo>
                  <a:lnTo>
                    <a:pt x="130556" y="2196782"/>
                  </a:lnTo>
                  <a:lnTo>
                    <a:pt x="96139" y="2233003"/>
                  </a:lnTo>
                  <a:lnTo>
                    <a:pt x="67691" y="2270036"/>
                  </a:lnTo>
                  <a:lnTo>
                    <a:pt x="45085" y="2306282"/>
                  </a:lnTo>
                  <a:lnTo>
                    <a:pt x="19977" y="2359533"/>
                  </a:lnTo>
                  <a:lnTo>
                    <a:pt x="4838" y="2405786"/>
                  </a:lnTo>
                  <a:lnTo>
                    <a:pt x="0" y="2429141"/>
                  </a:lnTo>
                  <a:lnTo>
                    <a:pt x="50" y="2430856"/>
                  </a:lnTo>
                  <a:lnTo>
                    <a:pt x="2654" y="2424760"/>
                  </a:lnTo>
                  <a:lnTo>
                    <a:pt x="8407" y="2406840"/>
                  </a:lnTo>
                  <a:lnTo>
                    <a:pt x="18542" y="2379002"/>
                  </a:lnTo>
                  <a:lnTo>
                    <a:pt x="34290" y="2343112"/>
                  </a:lnTo>
                  <a:lnTo>
                    <a:pt x="57035" y="2301583"/>
                  </a:lnTo>
                  <a:lnTo>
                    <a:pt x="88176" y="2257056"/>
                  </a:lnTo>
                  <a:lnTo>
                    <a:pt x="127990" y="2212492"/>
                  </a:lnTo>
                  <a:lnTo>
                    <a:pt x="176771" y="2170861"/>
                  </a:lnTo>
                  <a:lnTo>
                    <a:pt x="231051" y="2136800"/>
                  </a:lnTo>
                  <a:lnTo>
                    <a:pt x="285318" y="2112251"/>
                  </a:lnTo>
                  <a:lnTo>
                    <a:pt x="336880" y="2096033"/>
                  </a:lnTo>
                  <a:lnTo>
                    <a:pt x="383044" y="2086978"/>
                  </a:lnTo>
                  <a:lnTo>
                    <a:pt x="421716" y="2082876"/>
                  </a:lnTo>
                  <a:lnTo>
                    <a:pt x="451078" y="2081695"/>
                  </a:lnTo>
                  <a:lnTo>
                    <a:pt x="465289" y="2081695"/>
                  </a:lnTo>
                  <a:lnTo>
                    <a:pt x="464997" y="2083612"/>
                  </a:lnTo>
                  <a:lnTo>
                    <a:pt x="469963" y="2083727"/>
                  </a:lnTo>
                  <a:lnTo>
                    <a:pt x="520052" y="2085987"/>
                  </a:lnTo>
                  <a:lnTo>
                    <a:pt x="567918" y="2090013"/>
                  </a:lnTo>
                  <a:lnTo>
                    <a:pt x="613283" y="2095741"/>
                  </a:lnTo>
                  <a:lnTo>
                    <a:pt x="655853" y="2103158"/>
                  </a:lnTo>
                  <a:lnTo>
                    <a:pt x="695274" y="2112594"/>
                  </a:lnTo>
                  <a:lnTo>
                    <a:pt x="747306" y="2131517"/>
                  </a:lnTo>
                  <a:lnTo>
                    <a:pt x="786790" y="2158835"/>
                  </a:lnTo>
                  <a:lnTo>
                    <a:pt x="804608" y="2195360"/>
                  </a:lnTo>
                  <a:lnTo>
                    <a:pt x="808189" y="2207272"/>
                  </a:lnTo>
                  <a:lnTo>
                    <a:pt x="820089" y="2246084"/>
                  </a:lnTo>
                  <a:lnTo>
                    <a:pt x="827735" y="2270137"/>
                  </a:lnTo>
                  <a:lnTo>
                    <a:pt x="829538" y="2275548"/>
                  </a:lnTo>
                  <a:lnTo>
                    <a:pt x="830605" y="2278329"/>
                  </a:lnTo>
                  <a:lnTo>
                    <a:pt x="831049" y="2278189"/>
                  </a:lnTo>
                  <a:close/>
                </a:path>
                <a:path w="2913380" h="2431415">
                  <a:moveTo>
                    <a:pt x="2913240" y="1144206"/>
                  </a:moveTo>
                  <a:lnTo>
                    <a:pt x="2912237" y="1090460"/>
                  </a:lnTo>
                  <a:lnTo>
                    <a:pt x="2908389" y="1017866"/>
                  </a:lnTo>
                  <a:lnTo>
                    <a:pt x="2904769" y="975360"/>
                  </a:lnTo>
                  <a:lnTo>
                    <a:pt x="2899333" y="921232"/>
                  </a:lnTo>
                  <a:lnTo>
                    <a:pt x="2887637" y="842784"/>
                  </a:lnTo>
                  <a:lnTo>
                    <a:pt x="2886672" y="837996"/>
                  </a:lnTo>
                  <a:lnTo>
                    <a:pt x="2886354" y="838047"/>
                  </a:lnTo>
                  <a:lnTo>
                    <a:pt x="2886024" y="838085"/>
                  </a:lnTo>
                  <a:lnTo>
                    <a:pt x="2886316" y="842975"/>
                  </a:lnTo>
                  <a:lnTo>
                    <a:pt x="2887192" y="852220"/>
                  </a:lnTo>
                  <a:lnTo>
                    <a:pt x="2894761" y="921727"/>
                  </a:lnTo>
                  <a:lnTo>
                    <a:pt x="2900578" y="996454"/>
                  </a:lnTo>
                  <a:lnTo>
                    <a:pt x="2901912" y="1018286"/>
                  </a:lnTo>
                  <a:lnTo>
                    <a:pt x="2904794" y="1090688"/>
                  </a:lnTo>
                  <a:lnTo>
                    <a:pt x="2905252" y="1144244"/>
                  </a:lnTo>
                  <a:lnTo>
                    <a:pt x="2904350" y="1201597"/>
                  </a:lnTo>
                  <a:lnTo>
                    <a:pt x="2902267" y="1262354"/>
                  </a:lnTo>
                  <a:lnTo>
                    <a:pt x="2899219" y="1313180"/>
                  </a:lnTo>
                  <a:lnTo>
                    <a:pt x="2894888" y="1365707"/>
                  </a:lnTo>
                  <a:lnTo>
                    <a:pt x="2889339" y="1419745"/>
                  </a:lnTo>
                  <a:lnTo>
                    <a:pt x="2882646" y="1475130"/>
                  </a:lnTo>
                  <a:lnTo>
                    <a:pt x="2874886" y="1531645"/>
                  </a:lnTo>
                  <a:lnTo>
                    <a:pt x="2866237" y="1588084"/>
                  </a:lnTo>
                  <a:lnTo>
                    <a:pt x="2856941" y="1643126"/>
                  </a:lnTo>
                  <a:lnTo>
                    <a:pt x="2847162" y="1696605"/>
                  </a:lnTo>
                  <a:lnTo>
                    <a:pt x="2837053" y="1748383"/>
                  </a:lnTo>
                  <a:lnTo>
                    <a:pt x="2826766" y="1798256"/>
                  </a:lnTo>
                  <a:lnTo>
                    <a:pt x="2814142" y="1857806"/>
                  </a:lnTo>
                  <a:lnTo>
                    <a:pt x="2801709" y="1913877"/>
                  </a:lnTo>
                  <a:lnTo>
                    <a:pt x="2778658" y="2014347"/>
                  </a:lnTo>
                  <a:lnTo>
                    <a:pt x="2744330" y="2159635"/>
                  </a:lnTo>
                  <a:lnTo>
                    <a:pt x="2733370" y="2208288"/>
                  </a:lnTo>
                  <a:lnTo>
                    <a:pt x="2732506" y="2213102"/>
                  </a:lnTo>
                  <a:lnTo>
                    <a:pt x="2733154" y="2213267"/>
                  </a:lnTo>
                  <a:lnTo>
                    <a:pt x="2734653" y="2208619"/>
                  </a:lnTo>
                  <a:lnTo>
                    <a:pt x="2747975" y="2160549"/>
                  </a:lnTo>
                  <a:lnTo>
                    <a:pt x="2764345" y="2098446"/>
                  </a:lnTo>
                  <a:lnTo>
                    <a:pt x="2785300" y="2015972"/>
                  </a:lnTo>
                  <a:lnTo>
                    <a:pt x="2797022" y="1967890"/>
                  </a:lnTo>
                  <a:lnTo>
                    <a:pt x="2809506" y="1915693"/>
                  </a:lnTo>
                  <a:lnTo>
                    <a:pt x="2822410" y="1859686"/>
                  </a:lnTo>
                  <a:lnTo>
                    <a:pt x="2835465" y="1800161"/>
                  </a:lnTo>
                  <a:lnTo>
                    <a:pt x="2846019" y="1750225"/>
                  </a:lnTo>
                  <a:lnTo>
                    <a:pt x="2856357" y="1698396"/>
                  </a:lnTo>
                  <a:lnTo>
                    <a:pt x="2866313" y="1644815"/>
                  </a:lnTo>
                  <a:lnTo>
                    <a:pt x="2875724" y="1589659"/>
                  </a:lnTo>
                  <a:lnTo>
                    <a:pt x="2884436" y="1533080"/>
                  </a:lnTo>
                  <a:lnTo>
                    <a:pt x="2892183" y="1476375"/>
                  </a:lnTo>
                  <a:lnTo>
                    <a:pt x="2898800" y="1420799"/>
                  </a:lnTo>
                  <a:lnTo>
                    <a:pt x="2904210" y="1366545"/>
                  </a:lnTo>
                  <a:lnTo>
                    <a:pt x="2908350" y="1313815"/>
                  </a:lnTo>
                  <a:lnTo>
                    <a:pt x="2911144" y="1262786"/>
                  </a:lnTo>
                  <a:lnTo>
                    <a:pt x="2912821" y="1201775"/>
                  </a:lnTo>
                  <a:lnTo>
                    <a:pt x="2913240" y="1144206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7129480" y="7823496"/>
              <a:ext cx="116839" cy="873125"/>
            </a:xfrm>
            <a:custGeom>
              <a:avLst/>
              <a:gdLst/>
              <a:ahLst/>
              <a:cxnLst/>
              <a:rect l="l" t="t" r="r" b="b"/>
              <a:pathLst>
                <a:path w="116840" h="873125">
                  <a:moveTo>
                    <a:pt x="19779" y="0"/>
                  </a:moveTo>
                  <a:lnTo>
                    <a:pt x="25569" y="44689"/>
                  </a:lnTo>
                  <a:lnTo>
                    <a:pt x="27381" y="55055"/>
                  </a:lnTo>
                  <a:lnTo>
                    <a:pt x="37600" y="124341"/>
                  </a:lnTo>
                  <a:lnTo>
                    <a:pt x="43035" y="178470"/>
                  </a:lnTo>
                  <a:lnTo>
                    <a:pt x="46653" y="220972"/>
                  </a:lnTo>
                  <a:lnTo>
                    <a:pt x="50504" y="293573"/>
                  </a:lnTo>
                  <a:lnTo>
                    <a:pt x="51502" y="347314"/>
                  </a:lnTo>
                  <a:lnTo>
                    <a:pt x="51080" y="404887"/>
                  </a:lnTo>
                  <a:lnTo>
                    <a:pt x="49401" y="465902"/>
                  </a:lnTo>
                  <a:lnTo>
                    <a:pt x="46609" y="516917"/>
                  </a:lnTo>
                  <a:lnTo>
                    <a:pt x="42475" y="569650"/>
                  </a:lnTo>
                  <a:lnTo>
                    <a:pt x="37067" y="623904"/>
                  </a:lnTo>
                  <a:lnTo>
                    <a:pt x="30453" y="679482"/>
                  </a:lnTo>
                  <a:lnTo>
                    <a:pt x="22700" y="736187"/>
                  </a:lnTo>
                  <a:lnTo>
                    <a:pt x="11853" y="805737"/>
                  </a:lnTo>
                  <a:lnTo>
                    <a:pt x="0" y="873072"/>
                  </a:lnTo>
                  <a:lnTo>
                    <a:pt x="22574" y="831046"/>
                  </a:lnTo>
                  <a:lnTo>
                    <a:pt x="42692" y="787870"/>
                  </a:lnTo>
                  <a:lnTo>
                    <a:pt x="60365" y="743672"/>
                  </a:lnTo>
                  <a:lnTo>
                    <a:pt x="75604" y="698576"/>
                  </a:lnTo>
                  <a:lnTo>
                    <a:pt x="88422" y="652708"/>
                  </a:lnTo>
                  <a:lnTo>
                    <a:pt x="98827" y="606195"/>
                  </a:lnTo>
                  <a:lnTo>
                    <a:pt x="106833" y="559161"/>
                  </a:lnTo>
                  <a:lnTo>
                    <a:pt x="112450" y="511734"/>
                  </a:lnTo>
                  <a:lnTo>
                    <a:pt x="115690" y="464038"/>
                  </a:lnTo>
                  <a:lnTo>
                    <a:pt x="116563" y="416200"/>
                  </a:lnTo>
                  <a:lnTo>
                    <a:pt x="115081" y="368345"/>
                  </a:lnTo>
                  <a:lnTo>
                    <a:pt x="111254" y="320599"/>
                  </a:lnTo>
                  <a:lnTo>
                    <a:pt x="105095" y="273088"/>
                  </a:lnTo>
                  <a:lnTo>
                    <a:pt x="96615" y="225937"/>
                  </a:lnTo>
                  <a:lnTo>
                    <a:pt x="85823" y="179274"/>
                  </a:lnTo>
                  <a:lnTo>
                    <a:pt x="72733" y="133222"/>
                  </a:lnTo>
                  <a:lnTo>
                    <a:pt x="57355" y="87909"/>
                  </a:lnTo>
                  <a:lnTo>
                    <a:pt x="39700" y="43459"/>
                  </a:lnTo>
                  <a:lnTo>
                    <a:pt x="19779" y="0"/>
                  </a:lnTo>
                  <a:close/>
                </a:path>
              </a:pathLst>
            </a:custGeom>
            <a:solidFill>
              <a:srgbClr val="0A17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7121779" y="7868183"/>
              <a:ext cx="59690" cy="834390"/>
            </a:xfrm>
            <a:custGeom>
              <a:avLst/>
              <a:gdLst/>
              <a:ahLst/>
              <a:cxnLst/>
              <a:rect l="l" t="t" r="r" b="b"/>
              <a:pathLst>
                <a:path w="59690" h="834390">
                  <a:moveTo>
                    <a:pt x="33276" y="0"/>
                  </a:moveTo>
                  <a:lnTo>
                    <a:pt x="38817" y="48989"/>
                  </a:lnTo>
                  <a:lnTo>
                    <a:pt x="43513" y="98075"/>
                  </a:lnTo>
                  <a:lnTo>
                    <a:pt x="47345" y="147240"/>
                  </a:lnTo>
                  <a:lnTo>
                    <a:pt x="50295" y="196463"/>
                  </a:lnTo>
                  <a:lnTo>
                    <a:pt x="52345" y="245725"/>
                  </a:lnTo>
                  <a:lnTo>
                    <a:pt x="53475" y="295005"/>
                  </a:lnTo>
                  <a:lnTo>
                    <a:pt x="53669" y="344285"/>
                  </a:lnTo>
                  <a:lnTo>
                    <a:pt x="52907" y="393543"/>
                  </a:lnTo>
                  <a:lnTo>
                    <a:pt x="51170" y="442761"/>
                  </a:lnTo>
                  <a:lnTo>
                    <a:pt x="48442" y="491918"/>
                  </a:lnTo>
                  <a:lnTo>
                    <a:pt x="44702" y="540995"/>
                  </a:lnTo>
                  <a:lnTo>
                    <a:pt x="39932" y="589972"/>
                  </a:lnTo>
                  <a:lnTo>
                    <a:pt x="34115" y="638830"/>
                  </a:lnTo>
                  <a:lnTo>
                    <a:pt x="27232" y="687547"/>
                  </a:lnTo>
                  <a:lnTo>
                    <a:pt x="19264" y="736106"/>
                  </a:lnTo>
                  <a:lnTo>
                    <a:pt x="10192" y="784485"/>
                  </a:lnTo>
                  <a:lnTo>
                    <a:pt x="0" y="832665"/>
                  </a:lnTo>
                  <a:lnTo>
                    <a:pt x="4544" y="833828"/>
                  </a:lnTo>
                  <a:lnTo>
                    <a:pt x="13737" y="795013"/>
                  </a:lnTo>
                  <a:lnTo>
                    <a:pt x="25119" y="726538"/>
                  </a:lnTo>
                  <a:lnTo>
                    <a:pt x="38150" y="634797"/>
                  </a:lnTo>
                  <a:lnTo>
                    <a:pt x="44767" y="579216"/>
                  </a:lnTo>
                  <a:lnTo>
                    <a:pt x="50178" y="524961"/>
                  </a:lnTo>
                  <a:lnTo>
                    <a:pt x="54315" y="472227"/>
                  </a:lnTo>
                  <a:lnTo>
                    <a:pt x="57108" y="421212"/>
                  </a:lnTo>
                  <a:lnTo>
                    <a:pt x="58787" y="360197"/>
                  </a:lnTo>
                  <a:lnTo>
                    <a:pt x="59207" y="302624"/>
                  </a:lnTo>
                  <a:lnTo>
                    <a:pt x="58206" y="248883"/>
                  </a:lnTo>
                  <a:lnTo>
                    <a:pt x="54356" y="176284"/>
                  </a:lnTo>
                  <a:lnTo>
                    <a:pt x="52660" y="154414"/>
                  </a:lnTo>
                  <a:lnTo>
                    <a:pt x="45297" y="79652"/>
                  </a:lnTo>
                  <a:lnTo>
                    <a:pt x="33737" y="2335"/>
                  </a:lnTo>
                  <a:lnTo>
                    <a:pt x="33276" y="0"/>
                  </a:lnTo>
                  <a:close/>
                </a:path>
              </a:pathLst>
            </a:custGeom>
            <a:solidFill>
              <a:srgbClr val="1C24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365391" y="8783451"/>
              <a:ext cx="708025" cy="362585"/>
            </a:xfrm>
            <a:custGeom>
              <a:avLst/>
              <a:gdLst/>
              <a:ahLst/>
              <a:cxnLst/>
              <a:rect l="l" t="t" r="r" b="b"/>
              <a:pathLst>
                <a:path w="708025" h="362584">
                  <a:moveTo>
                    <a:pt x="707611" y="0"/>
                  </a:moveTo>
                  <a:lnTo>
                    <a:pt x="678128" y="36257"/>
                  </a:lnTo>
                  <a:lnTo>
                    <a:pt x="644301" y="70605"/>
                  </a:lnTo>
                  <a:lnTo>
                    <a:pt x="606882" y="102674"/>
                  </a:lnTo>
                  <a:lnTo>
                    <a:pt x="566622" y="132099"/>
                  </a:lnTo>
                  <a:lnTo>
                    <a:pt x="524272" y="158511"/>
                  </a:lnTo>
                  <a:lnTo>
                    <a:pt x="480582" y="181545"/>
                  </a:lnTo>
                  <a:lnTo>
                    <a:pt x="436303" y="200831"/>
                  </a:lnTo>
                  <a:lnTo>
                    <a:pt x="392187" y="216003"/>
                  </a:lnTo>
                  <a:lnTo>
                    <a:pt x="344127" y="228233"/>
                  </a:lnTo>
                  <a:lnTo>
                    <a:pt x="292684" y="237405"/>
                  </a:lnTo>
                  <a:lnTo>
                    <a:pt x="239118" y="243166"/>
                  </a:lnTo>
                  <a:lnTo>
                    <a:pt x="184685" y="245165"/>
                  </a:lnTo>
                  <a:lnTo>
                    <a:pt x="135692" y="243433"/>
                  </a:lnTo>
                  <a:lnTo>
                    <a:pt x="87956" y="238064"/>
                  </a:lnTo>
                  <a:lnTo>
                    <a:pt x="42414" y="228798"/>
                  </a:lnTo>
                  <a:lnTo>
                    <a:pt x="0" y="215375"/>
                  </a:lnTo>
                  <a:lnTo>
                    <a:pt x="31841" y="254083"/>
                  </a:lnTo>
                  <a:lnTo>
                    <a:pt x="68738" y="286975"/>
                  </a:lnTo>
                  <a:lnTo>
                    <a:pt x="109875" y="313999"/>
                  </a:lnTo>
                  <a:lnTo>
                    <a:pt x="154439" y="335107"/>
                  </a:lnTo>
                  <a:lnTo>
                    <a:pt x="201617" y="350246"/>
                  </a:lnTo>
                  <a:lnTo>
                    <a:pt x="250593" y="359366"/>
                  </a:lnTo>
                  <a:lnTo>
                    <a:pt x="300556" y="362418"/>
                  </a:lnTo>
                  <a:lnTo>
                    <a:pt x="328105" y="361496"/>
                  </a:lnTo>
                  <a:lnTo>
                    <a:pt x="382809" y="354091"/>
                  </a:lnTo>
                  <a:lnTo>
                    <a:pt x="453939" y="331962"/>
                  </a:lnTo>
                  <a:lnTo>
                    <a:pt x="496793" y="310420"/>
                  </a:lnTo>
                  <a:lnTo>
                    <a:pt x="537580" y="283588"/>
                  </a:lnTo>
                  <a:lnTo>
                    <a:pt x="575614" y="252090"/>
                  </a:lnTo>
                  <a:lnTo>
                    <a:pt x="610210" y="216548"/>
                  </a:lnTo>
                  <a:lnTo>
                    <a:pt x="640682" y="177586"/>
                  </a:lnTo>
                  <a:lnTo>
                    <a:pt x="666343" y="135827"/>
                  </a:lnTo>
                  <a:lnTo>
                    <a:pt x="686509" y="91894"/>
                  </a:lnTo>
                  <a:lnTo>
                    <a:pt x="700494" y="46410"/>
                  </a:lnTo>
                  <a:lnTo>
                    <a:pt x="707611" y="0"/>
                  </a:lnTo>
                  <a:close/>
                </a:path>
              </a:pathLst>
            </a:custGeom>
            <a:solidFill>
              <a:srgbClr val="0A17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236192" y="8574716"/>
              <a:ext cx="1951355" cy="1381125"/>
            </a:xfrm>
            <a:custGeom>
              <a:avLst/>
              <a:gdLst/>
              <a:ahLst/>
              <a:cxnLst/>
              <a:rect l="l" t="t" r="r" b="b"/>
              <a:pathLst>
                <a:path w="1951355" h="1381125">
                  <a:moveTo>
                    <a:pt x="649833" y="1309166"/>
                  </a:moveTo>
                  <a:lnTo>
                    <a:pt x="649617" y="1308925"/>
                  </a:lnTo>
                  <a:lnTo>
                    <a:pt x="643737" y="1312430"/>
                  </a:lnTo>
                  <a:lnTo>
                    <a:pt x="627811" y="1323721"/>
                  </a:lnTo>
                  <a:lnTo>
                    <a:pt x="601395" y="1338948"/>
                  </a:lnTo>
                  <a:lnTo>
                    <a:pt x="564045" y="1354264"/>
                  </a:lnTo>
                  <a:lnTo>
                    <a:pt x="516534" y="1365694"/>
                  </a:lnTo>
                  <a:lnTo>
                    <a:pt x="460590" y="1371028"/>
                  </a:lnTo>
                  <a:lnTo>
                    <a:pt x="430110" y="1371422"/>
                  </a:lnTo>
                  <a:lnTo>
                    <a:pt x="398272" y="1370457"/>
                  </a:lnTo>
                  <a:lnTo>
                    <a:pt x="331292" y="1365631"/>
                  </a:lnTo>
                  <a:lnTo>
                    <a:pt x="277418" y="1360373"/>
                  </a:lnTo>
                  <a:lnTo>
                    <a:pt x="226415" y="1354429"/>
                  </a:lnTo>
                  <a:lnTo>
                    <a:pt x="178917" y="1348168"/>
                  </a:lnTo>
                  <a:lnTo>
                    <a:pt x="135597" y="1341970"/>
                  </a:lnTo>
                  <a:lnTo>
                    <a:pt x="26212" y="1325753"/>
                  </a:lnTo>
                  <a:lnTo>
                    <a:pt x="6858" y="1323327"/>
                  </a:lnTo>
                  <a:lnTo>
                    <a:pt x="1790" y="1322946"/>
                  </a:lnTo>
                  <a:lnTo>
                    <a:pt x="0" y="1323136"/>
                  </a:lnTo>
                  <a:lnTo>
                    <a:pt x="1625" y="1323924"/>
                  </a:lnTo>
                  <a:lnTo>
                    <a:pt x="55816" y="1335506"/>
                  </a:lnTo>
                  <a:lnTo>
                    <a:pt x="95986" y="1343012"/>
                  </a:lnTo>
                  <a:lnTo>
                    <a:pt x="134378" y="1349730"/>
                  </a:lnTo>
                  <a:lnTo>
                    <a:pt x="177685" y="1356728"/>
                  </a:lnTo>
                  <a:lnTo>
                    <a:pt x="225234" y="1363599"/>
                  </a:lnTo>
                  <a:lnTo>
                    <a:pt x="276377" y="1369923"/>
                  </a:lnTo>
                  <a:lnTo>
                    <a:pt x="330441" y="1375333"/>
                  </a:lnTo>
                  <a:lnTo>
                    <a:pt x="397840" y="1379982"/>
                  </a:lnTo>
                  <a:lnTo>
                    <a:pt x="430047" y="1380718"/>
                  </a:lnTo>
                  <a:lnTo>
                    <a:pt x="460971" y="1379994"/>
                  </a:lnTo>
                  <a:lnTo>
                    <a:pt x="517893" y="1373644"/>
                  </a:lnTo>
                  <a:lnTo>
                    <a:pt x="566216" y="1360779"/>
                  </a:lnTo>
                  <a:lnTo>
                    <a:pt x="603885" y="1343825"/>
                  </a:lnTo>
                  <a:lnTo>
                    <a:pt x="636993" y="1321841"/>
                  </a:lnTo>
                  <a:lnTo>
                    <a:pt x="641553" y="1316901"/>
                  </a:lnTo>
                  <a:lnTo>
                    <a:pt x="648233" y="1310894"/>
                  </a:lnTo>
                  <a:lnTo>
                    <a:pt x="649833" y="1309166"/>
                  </a:lnTo>
                  <a:close/>
                </a:path>
                <a:path w="1951355" h="1381125">
                  <a:moveTo>
                    <a:pt x="1950974" y="101"/>
                  </a:moveTo>
                  <a:lnTo>
                    <a:pt x="1950669" y="0"/>
                  </a:lnTo>
                  <a:lnTo>
                    <a:pt x="1949246" y="2425"/>
                  </a:lnTo>
                  <a:lnTo>
                    <a:pt x="1934451" y="38519"/>
                  </a:lnTo>
                  <a:lnTo>
                    <a:pt x="1925472" y="58940"/>
                  </a:lnTo>
                  <a:lnTo>
                    <a:pt x="1899373" y="109601"/>
                  </a:lnTo>
                  <a:lnTo>
                    <a:pt x="1857971" y="174625"/>
                  </a:lnTo>
                  <a:lnTo>
                    <a:pt x="1828977" y="211899"/>
                  </a:lnTo>
                  <a:lnTo>
                    <a:pt x="1794929" y="249669"/>
                  </a:lnTo>
                  <a:lnTo>
                    <a:pt x="1755889" y="286918"/>
                  </a:lnTo>
                  <a:lnTo>
                    <a:pt x="1711896" y="322605"/>
                  </a:lnTo>
                  <a:lnTo>
                    <a:pt x="1662988" y="355688"/>
                  </a:lnTo>
                  <a:lnTo>
                    <a:pt x="1609204" y="385140"/>
                  </a:lnTo>
                  <a:lnTo>
                    <a:pt x="1552778" y="409092"/>
                  </a:lnTo>
                  <a:lnTo>
                    <a:pt x="1496593" y="426935"/>
                  </a:lnTo>
                  <a:lnTo>
                    <a:pt x="1441488" y="439280"/>
                  </a:lnTo>
                  <a:lnTo>
                    <a:pt x="1388262" y="446747"/>
                  </a:lnTo>
                  <a:lnTo>
                    <a:pt x="1337767" y="449935"/>
                  </a:lnTo>
                  <a:lnTo>
                    <a:pt x="1290802" y="449478"/>
                  </a:lnTo>
                  <a:lnTo>
                    <a:pt x="1248219" y="445973"/>
                  </a:lnTo>
                  <a:lnTo>
                    <a:pt x="1184871" y="436054"/>
                  </a:lnTo>
                  <a:lnTo>
                    <a:pt x="1137742" y="424599"/>
                  </a:lnTo>
                  <a:lnTo>
                    <a:pt x="1100594" y="413677"/>
                  </a:lnTo>
                  <a:lnTo>
                    <a:pt x="1097838" y="413283"/>
                  </a:lnTo>
                  <a:lnTo>
                    <a:pt x="1157998" y="434784"/>
                  </a:lnTo>
                  <a:lnTo>
                    <a:pt x="1213599" y="447509"/>
                  </a:lnTo>
                  <a:lnTo>
                    <a:pt x="1284897" y="456603"/>
                  </a:lnTo>
                  <a:lnTo>
                    <a:pt x="1325727" y="458127"/>
                  </a:lnTo>
                  <a:lnTo>
                    <a:pt x="1369466" y="456907"/>
                  </a:lnTo>
                  <a:lnTo>
                    <a:pt x="1415681" y="452526"/>
                  </a:lnTo>
                  <a:lnTo>
                    <a:pt x="1463827" y="444423"/>
                  </a:lnTo>
                  <a:lnTo>
                    <a:pt x="1513255" y="432104"/>
                  </a:lnTo>
                  <a:lnTo>
                    <a:pt x="1563331" y="415340"/>
                  </a:lnTo>
                  <a:lnTo>
                    <a:pt x="1613369" y="393915"/>
                  </a:lnTo>
                  <a:lnTo>
                    <a:pt x="1661223" y="367906"/>
                  </a:lnTo>
                  <a:lnTo>
                    <a:pt x="1705483" y="338950"/>
                  </a:lnTo>
                  <a:lnTo>
                    <a:pt x="1745919" y="307721"/>
                  </a:lnTo>
                  <a:lnTo>
                    <a:pt x="1782267" y="274878"/>
                  </a:lnTo>
                  <a:lnTo>
                    <a:pt x="1814550" y="241223"/>
                  </a:lnTo>
                  <a:lnTo>
                    <a:pt x="1842820" y="207530"/>
                  </a:lnTo>
                  <a:lnTo>
                    <a:pt x="1867179" y="174434"/>
                  </a:lnTo>
                  <a:lnTo>
                    <a:pt x="1904746" y="112598"/>
                  </a:lnTo>
                  <a:lnTo>
                    <a:pt x="1929676" y="60833"/>
                  </a:lnTo>
                  <a:lnTo>
                    <a:pt x="1944001" y="23063"/>
                  </a:lnTo>
                  <a:lnTo>
                    <a:pt x="1950974" y="101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4557060" y="4488601"/>
              <a:ext cx="2938178" cy="291754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4702113" y="9181467"/>
              <a:ext cx="2296795" cy="981710"/>
            </a:xfrm>
            <a:custGeom>
              <a:avLst/>
              <a:gdLst/>
              <a:ahLst/>
              <a:cxnLst/>
              <a:rect l="l" t="t" r="r" b="b"/>
              <a:pathLst>
                <a:path w="2296794" h="981709">
                  <a:moveTo>
                    <a:pt x="1934006" y="0"/>
                  </a:moveTo>
                  <a:lnTo>
                    <a:pt x="1788589" y="18039"/>
                  </a:lnTo>
                  <a:lnTo>
                    <a:pt x="1710140" y="29034"/>
                  </a:lnTo>
                  <a:lnTo>
                    <a:pt x="1671681" y="37466"/>
                  </a:lnTo>
                  <a:lnTo>
                    <a:pt x="1618361" y="68878"/>
                  </a:lnTo>
                  <a:lnTo>
                    <a:pt x="1593341" y="98534"/>
                  </a:lnTo>
                  <a:lnTo>
                    <a:pt x="1568373" y="136425"/>
                  </a:lnTo>
                  <a:lnTo>
                    <a:pt x="1500658" y="163984"/>
                  </a:lnTo>
                  <a:lnTo>
                    <a:pt x="1449524" y="190034"/>
                  </a:lnTo>
                  <a:lnTo>
                    <a:pt x="1417404" y="225595"/>
                  </a:lnTo>
                  <a:lnTo>
                    <a:pt x="1397309" y="262140"/>
                  </a:lnTo>
                  <a:lnTo>
                    <a:pt x="1382250" y="291142"/>
                  </a:lnTo>
                  <a:lnTo>
                    <a:pt x="1365238" y="304074"/>
                  </a:lnTo>
                  <a:lnTo>
                    <a:pt x="1191292" y="275658"/>
                  </a:lnTo>
                  <a:lnTo>
                    <a:pt x="841617" y="209806"/>
                  </a:lnTo>
                  <a:lnTo>
                    <a:pt x="498288" y="143311"/>
                  </a:lnTo>
                  <a:lnTo>
                    <a:pt x="343384" y="112970"/>
                  </a:lnTo>
                  <a:lnTo>
                    <a:pt x="253848" y="89400"/>
                  </a:lnTo>
                  <a:lnTo>
                    <a:pt x="215747" y="122133"/>
                  </a:lnTo>
                  <a:lnTo>
                    <a:pt x="181756" y="158100"/>
                  </a:lnTo>
                  <a:lnTo>
                    <a:pt x="151631" y="196872"/>
                  </a:lnTo>
                  <a:lnTo>
                    <a:pt x="125127" y="238019"/>
                  </a:lnTo>
                  <a:lnTo>
                    <a:pt x="102000" y="281114"/>
                  </a:lnTo>
                  <a:lnTo>
                    <a:pt x="82008" y="325726"/>
                  </a:lnTo>
                  <a:lnTo>
                    <a:pt x="64904" y="371427"/>
                  </a:lnTo>
                  <a:lnTo>
                    <a:pt x="50446" y="417788"/>
                  </a:lnTo>
                  <a:lnTo>
                    <a:pt x="38389" y="464379"/>
                  </a:lnTo>
                  <a:lnTo>
                    <a:pt x="28490" y="510772"/>
                  </a:lnTo>
                  <a:lnTo>
                    <a:pt x="20504" y="556538"/>
                  </a:lnTo>
                  <a:lnTo>
                    <a:pt x="5126" y="604281"/>
                  </a:lnTo>
                  <a:lnTo>
                    <a:pt x="0" y="633351"/>
                  </a:lnTo>
                  <a:lnTo>
                    <a:pt x="5126" y="655586"/>
                  </a:lnTo>
                  <a:lnTo>
                    <a:pt x="20504" y="682827"/>
                  </a:lnTo>
                  <a:lnTo>
                    <a:pt x="1320915" y="809744"/>
                  </a:lnTo>
                  <a:lnTo>
                    <a:pt x="1595451" y="891752"/>
                  </a:lnTo>
                  <a:lnTo>
                    <a:pt x="1684222" y="929999"/>
                  </a:lnTo>
                  <a:lnTo>
                    <a:pt x="1737284" y="951367"/>
                  </a:lnTo>
                  <a:lnTo>
                    <a:pt x="1775763" y="963616"/>
                  </a:lnTo>
                  <a:lnTo>
                    <a:pt x="1820784" y="974504"/>
                  </a:lnTo>
                  <a:lnTo>
                    <a:pt x="1883462" y="981444"/>
                  </a:lnTo>
                  <a:lnTo>
                    <a:pt x="1932431" y="972237"/>
                  </a:lnTo>
                  <a:lnTo>
                    <a:pt x="1964887" y="949451"/>
                  </a:lnTo>
                  <a:lnTo>
                    <a:pt x="1978026" y="915657"/>
                  </a:lnTo>
                  <a:lnTo>
                    <a:pt x="1968868" y="884965"/>
                  </a:lnTo>
                  <a:lnTo>
                    <a:pt x="1945432" y="867405"/>
                  </a:lnTo>
                  <a:lnTo>
                    <a:pt x="1921365" y="859453"/>
                  </a:lnTo>
                  <a:lnTo>
                    <a:pt x="1910310" y="857586"/>
                  </a:lnTo>
                  <a:lnTo>
                    <a:pt x="1842812" y="831320"/>
                  </a:lnTo>
                  <a:lnTo>
                    <a:pt x="1801975" y="814023"/>
                  </a:lnTo>
                  <a:lnTo>
                    <a:pt x="1734263" y="775588"/>
                  </a:lnTo>
                  <a:lnTo>
                    <a:pt x="1693213" y="742111"/>
                  </a:lnTo>
                  <a:lnTo>
                    <a:pt x="1662318" y="705112"/>
                  </a:lnTo>
                  <a:lnTo>
                    <a:pt x="1636078" y="662827"/>
                  </a:lnTo>
                  <a:lnTo>
                    <a:pt x="1734263" y="676502"/>
                  </a:lnTo>
                  <a:lnTo>
                    <a:pt x="1854867" y="764106"/>
                  </a:lnTo>
                  <a:lnTo>
                    <a:pt x="1924692" y="813595"/>
                  </a:lnTo>
                  <a:lnTo>
                    <a:pt x="1970400" y="843227"/>
                  </a:lnTo>
                  <a:lnTo>
                    <a:pt x="2018653" y="871261"/>
                  </a:lnTo>
                  <a:lnTo>
                    <a:pt x="2066413" y="884277"/>
                  </a:lnTo>
                  <a:lnTo>
                    <a:pt x="2096089" y="867832"/>
                  </a:lnTo>
                  <a:lnTo>
                    <a:pt x="2112436" y="838578"/>
                  </a:lnTo>
                  <a:lnTo>
                    <a:pt x="2120210" y="813168"/>
                  </a:lnTo>
                  <a:lnTo>
                    <a:pt x="2087093" y="761433"/>
                  </a:lnTo>
                  <a:lnTo>
                    <a:pt x="2007640" y="670944"/>
                  </a:lnTo>
                  <a:lnTo>
                    <a:pt x="1926919" y="584940"/>
                  </a:lnTo>
                  <a:lnTo>
                    <a:pt x="1889997" y="546663"/>
                  </a:lnTo>
                  <a:lnTo>
                    <a:pt x="2021762" y="632174"/>
                  </a:lnTo>
                  <a:lnTo>
                    <a:pt x="2093544" y="679810"/>
                  </a:lnTo>
                  <a:lnTo>
                    <a:pt x="2130417" y="706790"/>
                  </a:lnTo>
                  <a:lnTo>
                    <a:pt x="2157455" y="730333"/>
                  </a:lnTo>
                  <a:lnTo>
                    <a:pt x="2190676" y="753072"/>
                  </a:lnTo>
                  <a:lnTo>
                    <a:pt x="2225166" y="765459"/>
                  </a:lnTo>
                  <a:lnTo>
                    <a:pt x="2254577" y="766469"/>
                  </a:lnTo>
                  <a:lnTo>
                    <a:pt x="2272561" y="755076"/>
                  </a:lnTo>
                  <a:lnTo>
                    <a:pt x="2285414" y="739672"/>
                  </a:lnTo>
                  <a:lnTo>
                    <a:pt x="2296682" y="721492"/>
                  </a:lnTo>
                  <a:lnTo>
                    <a:pt x="2295890" y="688793"/>
                  </a:lnTo>
                  <a:lnTo>
                    <a:pt x="2272561" y="629834"/>
                  </a:lnTo>
                  <a:lnTo>
                    <a:pt x="2179719" y="528710"/>
                  </a:lnTo>
                  <a:lnTo>
                    <a:pt x="2024992" y="405042"/>
                  </a:lnTo>
                  <a:lnTo>
                    <a:pt x="1879788" y="300375"/>
                  </a:lnTo>
                  <a:lnTo>
                    <a:pt x="1815518" y="256253"/>
                  </a:lnTo>
                  <a:lnTo>
                    <a:pt x="1927231" y="232328"/>
                  </a:lnTo>
                  <a:lnTo>
                    <a:pt x="2049113" y="286996"/>
                  </a:lnTo>
                  <a:lnTo>
                    <a:pt x="2053717" y="317656"/>
                  </a:lnTo>
                  <a:lnTo>
                    <a:pt x="2060541" y="340073"/>
                  </a:lnTo>
                  <a:lnTo>
                    <a:pt x="2074348" y="365222"/>
                  </a:lnTo>
                  <a:lnTo>
                    <a:pt x="2099896" y="404081"/>
                  </a:lnTo>
                  <a:lnTo>
                    <a:pt x="2137509" y="431858"/>
                  </a:lnTo>
                  <a:lnTo>
                    <a:pt x="2177339" y="428772"/>
                  </a:lnTo>
                  <a:lnTo>
                    <a:pt x="2208915" y="413340"/>
                  </a:lnTo>
                  <a:lnTo>
                    <a:pt x="2221767" y="404081"/>
                  </a:lnTo>
                  <a:lnTo>
                    <a:pt x="2174376" y="152058"/>
                  </a:lnTo>
                  <a:lnTo>
                    <a:pt x="1934006" y="0"/>
                  </a:lnTo>
                  <a:close/>
                </a:path>
              </a:pathLst>
            </a:custGeom>
            <a:solidFill>
              <a:srgbClr val="FFB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841333" y="9206769"/>
              <a:ext cx="795655" cy="680085"/>
            </a:xfrm>
            <a:custGeom>
              <a:avLst/>
              <a:gdLst/>
              <a:ahLst/>
              <a:cxnLst/>
              <a:rect l="l" t="t" r="r" b="b"/>
              <a:pathLst>
                <a:path w="795655" h="680084">
                  <a:moveTo>
                    <a:pt x="226021" y="278777"/>
                  </a:moveTo>
                  <a:lnTo>
                    <a:pt x="178015" y="314896"/>
                  </a:lnTo>
                  <a:lnTo>
                    <a:pt x="129679" y="358851"/>
                  </a:lnTo>
                  <a:lnTo>
                    <a:pt x="102844" y="386689"/>
                  </a:lnTo>
                  <a:lnTo>
                    <a:pt x="75793" y="418299"/>
                  </a:lnTo>
                  <a:lnTo>
                    <a:pt x="51193" y="451967"/>
                  </a:lnTo>
                  <a:lnTo>
                    <a:pt x="31229" y="485406"/>
                  </a:lnTo>
                  <a:lnTo>
                    <a:pt x="6807" y="546747"/>
                  </a:lnTo>
                  <a:lnTo>
                    <a:pt x="1841" y="571690"/>
                  </a:lnTo>
                  <a:lnTo>
                    <a:pt x="635" y="579081"/>
                  </a:lnTo>
                  <a:lnTo>
                    <a:pt x="0" y="585482"/>
                  </a:lnTo>
                  <a:lnTo>
                    <a:pt x="241" y="590791"/>
                  </a:lnTo>
                  <a:lnTo>
                    <a:pt x="177" y="601319"/>
                  </a:lnTo>
                  <a:lnTo>
                    <a:pt x="495" y="607085"/>
                  </a:lnTo>
                  <a:lnTo>
                    <a:pt x="1168" y="607085"/>
                  </a:lnTo>
                  <a:lnTo>
                    <a:pt x="2400" y="602932"/>
                  </a:lnTo>
                  <a:lnTo>
                    <a:pt x="3949" y="591083"/>
                  </a:lnTo>
                  <a:lnTo>
                    <a:pt x="7162" y="572617"/>
                  </a:lnTo>
                  <a:lnTo>
                    <a:pt x="23685" y="520522"/>
                  </a:lnTo>
                  <a:lnTo>
                    <a:pt x="59016" y="457339"/>
                  </a:lnTo>
                  <a:lnTo>
                    <a:pt x="83324" y="424395"/>
                  </a:lnTo>
                  <a:lnTo>
                    <a:pt x="109829" y="393115"/>
                  </a:lnTo>
                  <a:lnTo>
                    <a:pt x="135940" y="365201"/>
                  </a:lnTo>
                  <a:lnTo>
                    <a:pt x="182511" y="320090"/>
                  </a:lnTo>
                  <a:lnTo>
                    <a:pt x="214782" y="290461"/>
                  </a:lnTo>
                  <a:lnTo>
                    <a:pt x="223418" y="282194"/>
                  </a:lnTo>
                  <a:lnTo>
                    <a:pt x="226021" y="278777"/>
                  </a:lnTo>
                  <a:close/>
                </a:path>
                <a:path w="795655" h="680084">
                  <a:moveTo>
                    <a:pt x="429158" y="111112"/>
                  </a:moveTo>
                  <a:lnTo>
                    <a:pt x="429031" y="110807"/>
                  </a:lnTo>
                  <a:lnTo>
                    <a:pt x="426847" y="111493"/>
                  </a:lnTo>
                  <a:lnTo>
                    <a:pt x="422744" y="113131"/>
                  </a:lnTo>
                  <a:lnTo>
                    <a:pt x="418655" y="114706"/>
                  </a:lnTo>
                  <a:lnTo>
                    <a:pt x="383057" y="142671"/>
                  </a:lnTo>
                  <a:lnTo>
                    <a:pt x="357606" y="174002"/>
                  </a:lnTo>
                  <a:lnTo>
                    <a:pt x="333286" y="216700"/>
                  </a:lnTo>
                  <a:lnTo>
                    <a:pt x="323519" y="257683"/>
                  </a:lnTo>
                  <a:lnTo>
                    <a:pt x="321170" y="271868"/>
                  </a:lnTo>
                  <a:lnTo>
                    <a:pt x="308267" y="314045"/>
                  </a:lnTo>
                  <a:lnTo>
                    <a:pt x="291122" y="340131"/>
                  </a:lnTo>
                  <a:lnTo>
                    <a:pt x="281749" y="353885"/>
                  </a:lnTo>
                  <a:lnTo>
                    <a:pt x="273138" y="368655"/>
                  </a:lnTo>
                  <a:lnTo>
                    <a:pt x="266230" y="384670"/>
                  </a:lnTo>
                  <a:lnTo>
                    <a:pt x="258508" y="413626"/>
                  </a:lnTo>
                  <a:lnTo>
                    <a:pt x="256222" y="442696"/>
                  </a:lnTo>
                  <a:lnTo>
                    <a:pt x="258978" y="470814"/>
                  </a:lnTo>
                  <a:lnTo>
                    <a:pt x="265493" y="493699"/>
                  </a:lnTo>
                  <a:lnTo>
                    <a:pt x="232562" y="521220"/>
                  </a:lnTo>
                  <a:lnTo>
                    <a:pt x="206819" y="554558"/>
                  </a:lnTo>
                  <a:lnTo>
                    <a:pt x="180416" y="618769"/>
                  </a:lnTo>
                  <a:lnTo>
                    <a:pt x="175704" y="663829"/>
                  </a:lnTo>
                  <a:lnTo>
                    <a:pt x="176123" y="674319"/>
                  </a:lnTo>
                  <a:lnTo>
                    <a:pt x="177050" y="679919"/>
                  </a:lnTo>
                  <a:lnTo>
                    <a:pt x="177495" y="679894"/>
                  </a:lnTo>
                  <a:lnTo>
                    <a:pt x="178155" y="675754"/>
                  </a:lnTo>
                  <a:lnTo>
                    <a:pt x="178689" y="663790"/>
                  </a:lnTo>
                  <a:lnTo>
                    <a:pt x="180708" y="644994"/>
                  </a:lnTo>
                  <a:lnTo>
                    <a:pt x="196024" y="590765"/>
                  </a:lnTo>
                  <a:lnTo>
                    <a:pt x="238620" y="527177"/>
                  </a:lnTo>
                  <a:lnTo>
                    <a:pt x="273075" y="499160"/>
                  </a:lnTo>
                  <a:lnTo>
                    <a:pt x="276199" y="497166"/>
                  </a:lnTo>
                  <a:lnTo>
                    <a:pt x="276110" y="496925"/>
                  </a:lnTo>
                  <a:lnTo>
                    <a:pt x="274891" y="493661"/>
                  </a:lnTo>
                  <a:lnTo>
                    <a:pt x="274281" y="491413"/>
                  </a:lnTo>
                  <a:lnTo>
                    <a:pt x="268147" y="469087"/>
                  </a:lnTo>
                  <a:lnTo>
                    <a:pt x="265734" y="442607"/>
                  </a:lnTo>
                  <a:lnTo>
                    <a:pt x="267995" y="415264"/>
                  </a:lnTo>
                  <a:lnTo>
                    <a:pt x="275272" y="388073"/>
                  </a:lnTo>
                  <a:lnTo>
                    <a:pt x="281724" y="373087"/>
                  </a:lnTo>
                  <a:lnTo>
                    <a:pt x="289801" y="359168"/>
                  </a:lnTo>
                  <a:lnTo>
                    <a:pt x="298843" y="345795"/>
                  </a:lnTo>
                  <a:lnTo>
                    <a:pt x="308190" y="332460"/>
                  </a:lnTo>
                  <a:lnTo>
                    <a:pt x="316585" y="318376"/>
                  </a:lnTo>
                  <a:lnTo>
                    <a:pt x="329920" y="273392"/>
                  </a:lnTo>
                  <a:lnTo>
                    <a:pt x="333997" y="244983"/>
                  </a:lnTo>
                  <a:lnTo>
                    <a:pt x="336511" y="231876"/>
                  </a:lnTo>
                  <a:lnTo>
                    <a:pt x="357289" y="187388"/>
                  </a:lnTo>
                  <a:lnTo>
                    <a:pt x="387007" y="146380"/>
                  </a:lnTo>
                  <a:lnTo>
                    <a:pt x="416941" y="119189"/>
                  </a:lnTo>
                  <a:lnTo>
                    <a:pt x="427837" y="112318"/>
                  </a:lnTo>
                  <a:lnTo>
                    <a:pt x="429158" y="111112"/>
                  </a:lnTo>
                  <a:close/>
                </a:path>
                <a:path w="795655" h="680084">
                  <a:moveTo>
                    <a:pt x="507415" y="635469"/>
                  </a:moveTo>
                  <a:lnTo>
                    <a:pt x="457771" y="606348"/>
                  </a:lnTo>
                  <a:lnTo>
                    <a:pt x="419201" y="593509"/>
                  </a:lnTo>
                  <a:lnTo>
                    <a:pt x="407022" y="591248"/>
                  </a:lnTo>
                  <a:lnTo>
                    <a:pt x="402209" y="591743"/>
                  </a:lnTo>
                  <a:lnTo>
                    <a:pt x="491070" y="630796"/>
                  </a:lnTo>
                  <a:lnTo>
                    <a:pt x="507415" y="635469"/>
                  </a:lnTo>
                  <a:close/>
                </a:path>
                <a:path w="795655" h="680084">
                  <a:moveTo>
                    <a:pt x="666940" y="222935"/>
                  </a:moveTo>
                  <a:lnTo>
                    <a:pt x="661517" y="220903"/>
                  </a:lnTo>
                  <a:lnTo>
                    <a:pt x="646899" y="218300"/>
                  </a:lnTo>
                  <a:lnTo>
                    <a:pt x="625602" y="213829"/>
                  </a:lnTo>
                  <a:lnTo>
                    <a:pt x="600151" y="206133"/>
                  </a:lnTo>
                  <a:lnTo>
                    <a:pt x="575614" y="195872"/>
                  </a:lnTo>
                  <a:lnTo>
                    <a:pt x="556298" y="185750"/>
                  </a:lnTo>
                  <a:lnTo>
                    <a:pt x="543344" y="178435"/>
                  </a:lnTo>
                  <a:lnTo>
                    <a:pt x="537870" y="176542"/>
                  </a:lnTo>
                  <a:lnTo>
                    <a:pt x="571563" y="203847"/>
                  </a:lnTo>
                  <a:lnTo>
                    <a:pt x="623747" y="222580"/>
                  </a:lnTo>
                  <a:lnTo>
                    <a:pt x="646137" y="225145"/>
                  </a:lnTo>
                  <a:lnTo>
                    <a:pt x="661428" y="224688"/>
                  </a:lnTo>
                  <a:lnTo>
                    <a:pt x="666940" y="222935"/>
                  </a:lnTo>
                  <a:close/>
                </a:path>
                <a:path w="795655" h="680084">
                  <a:moveTo>
                    <a:pt x="696150" y="516763"/>
                  </a:moveTo>
                  <a:lnTo>
                    <a:pt x="695820" y="515620"/>
                  </a:lnTo>
                  <a:lnTo>
                    <a:pt x="689229" y="516039"/>
                  </a:lnTo>
                  <a:lnTo>
                    <a:pt x="679526" y="520255"/>
                  </a:lnTo>
                  <a:lnTo>
                    <a:pt x="647357" y="545757"/>
                  </a:lnTo>
                  <a:lnTo>
                    <a:pt x="630224" y="583234"/>
                  </a:lnTo>
                  <a:lnTo>
                    <a:pt x="628408" y="593737"/>
                  </a:lnTo>
                  <a:lnTo>
                    <a:pt x="629539" y="600316"/>
                  </a:lnTo>
                  <a:lnTo>
                    <a:pt x="630720" y="600367"/>
                  </a:lnTo>
                  <a:lnTo>
                    <a:pt x="633056" y="596214"/>
                  </a:lnTo>
                  <a:lnTo>
                    <a:pt x="636841" y="584987"/>
                  </a:lnTo>
                  <a:lnTo>
                    <a:pt x="643623" y="569302"/>
                  </a:lnTo>
                  <a:lnTo>
                    <a:pt x="654939" y="551776"/>
                  </a:lnTo>
                  <a:lnTo>
                    <a:pt x="669201" y="536638"/>
                  </a:lnTo>
                  <a:lnTo>
                    <a:pt x="682739" y="526351"/>
                  </a:lnTo>
                  <a:lnTo>
                    <a:pt x="692696" y="520026"/>
                  </a:lnTo>
                  <a:lnTo>
                    <a:pt x="696150" y="516763"/>
                  </a:lnTo>
                  <a:close/>
                </a:path>
                <a:path w="795655" h="680084">
                  <a:moveTo>
                    <a:pt x="730300" y="499071"/>
                  </a:moveTo>
                  <a:lnTo>
                    <a:pt x="669759" y="467741"/>
                  </a:lnTo>
                  <a:lnTo>
                    <a:pt x="630199" y="450049"/>
                  </a:lnTo>
                  <a:lnTo>
                    <a:pt x="590321" y="433057"/>
                  </a:lnTo>
                  <a:lnTo>
                    <a:pt x="535012" y="411721"/>
                  </a:lnTo>
                  <a:lnTo>
                    <a:pt x="526249" y="409968"/>
                  </a:lnTo>
                  <a:lnTo>
                    <a:pt x="533514" y="415201"/>
                  </a:lnTo>
                  <a:lnTo>
                    <a:pt x="586803" y="441286"/>
                  </a:lnTo>
                  <a:lnTo>
                    <a:pt x="626376" y="458978"/>
                  </a:lnTo>
                  <a:lnTo>
                    <a:pt x="666229" y="475970"/>
                  </a:lnTo>
                  <a:lnTo>
                    <a:pt x="721537" y="497306"/>
                  </a:lnTo>
                  <a:lnTo>
                    <a:pt x="730300" y="499071"/>
                  </a:lnTo>
                  <a:close/>
                </a:path>
                <a:path w="795655" h="680084">
                  <a:moveTo>
                    <a:pt x="790740" y="977"/>
                  </a:moveTo>
                  <a:lnTo>
                    <a:pt x="763384" y="30657"/>
                  </a:lnTo>
                  <a:lnTo>
                    <a:pt x="757682" y="60871"/>
                  </a:lnTo>
                  <a:lnTo>
                    <a:pt x="758456" y="69723"/>
                  </a:lnTo>
                  <a:lnTo>
                    <a:pt x="760133" y="77241"/>
                  </a:lnTo>
                  <a:lnTo>
                    <a:pt x="762838" y="86296"/>
                  </a:lnTo>
                  <a:lnTo>
                    <a:pt x="766521" y="90970"/>
                  </a:lnTo>
                  <a:lnTo>
                    <a:pt x="767600" y="90436"/>
                  </a:lnTo>
                  <a:lnTo>
                    <a:pt x="768007" y="86182"/>
                  </a:lnTo>
                  <a:lnTo>
                    <a:pt x="766864" y="75882"/>
                  </a:lnTo>
                  <a:lnTo>
                    <a:pt x="766521" y="61036"/>
                  </a:lnTo>
                  <a:lnTo>
                    <a:pt x="769327" y="43116"/>
                  </a:lnTo>
                  <a:lnTo>
                    <a:pt x="775563" y="26098"/>
                  </a:lnTo>
                  <a:lnTo>
                    <a:pt x="783056" y="13322"/>
                  </a:lnTo>
                  <a:lnTo>
                    <a:pt x="789038" y="4902"/>
                  </a:lnTo>
                  <a:lnTo>
                    <a:pt x="790740" y="977"/>
                  </a:lnTo>
                  <a:close/>
                </a:path>
                <a:path w="795655" h="680084">
                  <a:moveTo>
                    <a:pt x="795426" y="365112"/>
                  </a:moveTo>
                  <a:lnTo>
                    <a:pt x="757999" y="392938"/>
                  </a:lnTo>
                  <a:lnTo>
                    <a:pt x="748004" y="425284"/>
                  </a:lnTo>
                  <a:lnTo>
                    <a:pt x="748766" y="435698"/>
                  </a:lnTo>
                  <a:lnTo>
                    <a:pt x="750709" y="439254"/>
                  </a:lnTo>
                  <a:lnTo>
                    <a:pt x="752538" y="435660"/>
                  </a:lnTo>
                  <a:lnTo>
                    <a:pt x="754773" y="426288"/>
                  </a:lnTo>
                  <a:lnTo>
                    <a:pt x="758850" y="413092"/>
                  </a:lnTo>
                  <a:lnTo>
                    <a:pt x="766241" y="397992"/>
                  </a:lnTo>
                  <a:lnTo>
                    <a:pt x="776135" y="384429"/>
                  </a:lnTo>
                  <a:lnTo>
                    <a:pt x="785876" y="374700"/>
                  </a:lnTo>
                  <a:lnTo>
                    <a:pt x="793089" y="368401"/>
                  </a:lnTo>
                  <a:lnTo>
                    <a:pt x="795426" y="365112"/>
                  </a:lnTo>
                  <a:close/>
                </a:path>
              </a:pathLst>
            </a:custGeom>
            <a:solidFill>
              <a:srgbClr val="EB99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6418249" y="8833090"/>
              <a:ext cx="3119755" cy="1397000"/>
            </a:xfrm>
            <a:custGeom>
              <a:avLst/>
              <a:gdLst/>
              <a:ahLst/>
              <a:cxnLst/>
              <a:rect l="l" t="t" r="r" b="b"/>
              <a:pathLst>
                <a:path w="3119755" h="1397000">
                  <a:moveTo>
                    <a:pt x="3027509" y="0"/>
                  </a:moveTo>
                  <a:lnTo>
                    <a:pt x="2890433" y="94757"/>
                  </a:lnTo>
                  <a:lnTo>
                    <a:pt x="2804409" y="150500"/>
                  </a:lnTo>
                  <a:lnTo>
                    <a:pt x="2733137" y="188970"/>
                  </a:lnTo>
                  <a:lnTo>
                    <a:pt x="2596703" y="252226"/>
                  </a:lnTo>
                  <a:lnTo>
                    <a:pt x="2550662" y="274912"/>
                  </a:lnTo>
                  <a:lnTo>
                    <a:pt x="2503202" y="299752"/>
                  </a:lnTo>
                  <a:lnTo>
                    <a:pt x="2455330" y="326530"/>
                  </a:lnTo>
                  <a:lnTo>
                    <a:pt x="2408053" y="355032"/>
                  </a:lnTo>
                  <a:lnTo>
                    <a:pt x="2362380" y="385044"/>
                  </a:lnTo>
                  <a:lnTo>
                    <a:pt x="2319317" y="416350"/>
                  </a:lnTo>
                  <a:lnTo>
                    <a:pt x="2279873" y="448735"/>
                  </a:lnTo>
                  <a:lnTo>
                    <a:pt x="2245054" y="481986"/>
                  </a:lnTo>
                  <a:lnTo>
                    <a:pt x="2215869" y="515887"/>
                  </a:lnTo>
                  <a:lnTo>
                    <a:pt x="2193325" y="550224"/>
                  </a:lnTo>
                  <a:lnTo>
                    <a:pt x="2182108" y="407645"/>
                  </a:lnTo>
                  <a:lnTo>
                    <a:pt x="2150824" y="329277"/>
                  </a:lnTo>
                  <a:lnTo>
                    <a:pt x="2074683" y="287364"/>
                  </a:lnTo>
                  <a:lnTo>
                    <a:pt x="1928894" y="254149"/>
                  </a:lnTo>
                  <a:lnTo>
                    <a:pt x="1714448" y="258520"/>
                  </a:lnTo>
                  <a:lnTo>
                    <a:pt x="1488198" y="317701"/>
                  </a:lnTo>
                  <a:lnTo>
                    <a:pt x="1309164" y="386413"/>
                  </a:lnTo>
                  <a:lnTo>
                    <a:pt x="1236370" y="419379"/>
                  </a:lnTo>
                  <a:lnTo>
                    <a:pt x="0" y="1288850"/>
                  </a:lnTo>
                  <a:lnTo>
                    <a:pt x="36920" y="1396386"/>
                  </a:lnTo>
                  <a:lnTo>
                    <a:pt x="1291395" y="1219920"/>
                  </a:lnTo>
                  <a:lnTo>
                    <a:pt x="1406355" y="1264380"/>
                  </a:lnTo>
                  <a:lnTo>
                    <a:pt x="2287762" y="679843"/>
                  </a:lnTo>
                  <a:lnTo>
                    <a:pt x="3119412" y="73055"/>
                  </a:lnTo>
                  <a:lnTo>
                    <a:pt x="3027509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6398630" y="8855645"/>
              <a:ext cx="3228975" cy="1409700"/>
            </a:xfrm>
            <a:custGeom>
              <a:avLst/>
              <a:gdLst/>
              <a:ahLst/>
              <a:cxnLst/>
              <a:rect l="l" t="t" r="r" b="b"/>
              <a:pathLst>
                <a:path w="3228975" h="1409700">
                  <a:moveTo>
                    <a:pt x="3211357" y="0"/>
                  </a:moveTo>
                  <a:lnTo>
                    <a:pt x="2301751" y="635237"/>
                  </a:lnTo>
                  <a:lnTo>
                    <a:pt x="2246572" y="645442"/>
                  </a:lnTo>
                  <a:lnTo>
                    <a:pt x="2212610" y="642471"/>
                  </a:lnTo>
                  <a:lnTo>
                    <a:pt x="2185853" y="620587"/>
                  </a:lnTo>
                  <a:lnTo>
                    <a:pt x="2152290" y="574055"/>
                  </a:lnTo>
                  <a:lnTo>
                    <a:pt x="1046261" y="753296"/>
                  </a:lnTo>
                  <a:lnTo>
                    <a:pt x="0" y="1409276"/>
                  </a:lnTo>
                  <a:lnTo>
                    <a:pt x="1311017" y="1258432"/>
                  </a:lnTo>
                  <a:lnTo>
                    <a:pt x="1343240" y="1280739"/>
                  </a:lnTo>
                  <a:lnTo>
                    <a:pt x="1379198" y="1294162"/>
                  </a:lnTo>
                  <a:lnTo>
                    <a:pt x="1419500" y="1297261"/>
                  </a:lnTo>
                  <a:lnTo>
                    <a:pt x="1464751" y="1288599"/>
                  </a:lnTo>
                  <a:lnTo>
                    <a:pt x="3228435" y="38417"/>
                  </a:lnTo>
                  <a:lnTo>
                    <a:pt x="3211357" y="0"/>
                  </a:lnTo>
                  <a:close/>
                </a:path>
              </a:pathLst>
            </a:custGeom>
            <a:solidFill>
              <a:srgbClr val="4559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7709426" y="9429414"/>
              <a:ext cx="842010" cy="685165"/>
            </a:xfrm>
            <a:custGeom>
              <a:avLst/>
              <a:gdLst/>
              <a:ahLst/>
              <a:cxnLst/>
              <a:rect l="l" t="t" r="r" b="b"/>
              <a:pathLst>
                <a:path w="842009" h="685165">
                  <a:moveTo>
                    <a:pt x="841325" y="0"/>
                  </a:moveTo>
                  <a:lnTo>
                    <a:pt x="805294" y="22837"/>
                  </a:lnTo>
                  <a:lnTo>
                    <a:pt x="763938" y="50977"/>
                  </a:lnTo>
                  <a:lnTo>
                    <a:pt x="709978" y="89452"/>
                  </a:lnTo>
                  <a:lnTo>
                    <a:pt x="678865" y="112216"/>
                  </a:lnTo>
                  <a:lnTo>
                    <a:pt x="645389" y="137230"/>
                  </a:lnTo>
                  <a:lnTo>
                    <a:pt x="609773" y="164333"/>
                  </a:lnTo>
                  <a:lnTo>
                    <a:pt x="572241" y="193364"/>
                  </a:lnTo>
                  <a:lnTo>
                    <a:pt x="533016" y="224162"/>
                  </a:lnTo>
                  <a:lnTo>
                    <a:pt x="492321" y="256564"/>
                  </a:lnTo>
                  <a:lnTo>
                    <a:pt x="450378" y="290411"/>
                  </a:lnTo>
                  <a:lnTo>
                    <a:pt x="407411" y="325539"/>
                  </a:lnTo>
                  <a:lnTo>
                    <a:pt x="364684" y="360994"/>
                  </a:lnTo>
                  <a:lnTo>
                    <a:pt x="323384" y="395652"/>
                  </a:lnTo>
                  <a:lnTo>
                    <a:pt x="283702" y="429316"/>
                  </a:lnTo>
                  <a:lnTo>
                    <a:pt x="245828" y="461789"/>
                  </a:lnTo>
                  <a:lnTo>
                    <a:pt x="209955" y="492873"/>
                  </a:lnTo>
                  <a:lnTo>
                    <a:pt x="176273" y="522370"/>
                  </a:lnTo>
                  <a:lnTo>
                    <a:pt x="144974" y="550083"/>
                  </a:lnTo>
                  <a:lnTo>
                    <a:pt x="90226" y="599305"/>
                  </a:lnTo>
                  <a:lnTo>
                    <a:pt x="30522" y="654545"/>
                  </a:lnTo>
                  <a:lnTo>
                    <a:pt x="2586" y="681623"/>
                  </a:lnTo>
                  <a:lnTo>
                    <a:pt x="0" y="684418"/>
                  </a:lnTo>
                  <a:lnTo>
                    <a:pt x="450" y="684921"/>
                  </a:lnTo>
                  <a:lnTo>
                    <a:pt x="9036" y="677979"/>
                  </a:lnTo>
                  <a:lnTo>
                    <a:pt x="181491" y="528491"/>
                  </a:lnTo>
                  <a:lnTo>
                    <a:pt x="251573" y="468633"/>
                  </a:lnTo>
                  <a:lnTo>
                    <a:pt x="329429" y="402978"/>
                  </a:lnTo>
                  <a:lnTo>
                    <a:pt x="413505" y="333078"/>
                  </a:lnTo>
                  <a:lnTo>
                    <a:pt x="456404" y="297943"/>
                  </a:lnTo>
                  <a:lnTo>
                    <a:pt x="498214" y="264015"/>
                  </a:lnTo>
                  <a:lnTo>
                    <a:pt x="538719" y="231459"/>
                  </a:lnTo>
                  <a:lnTo>
                    <a:pt x="577699" y="200440"/>
                  </a:lnTo>
                  <a:lnTo>
                    <a:pt x="614936" y="171121"/>
                  </a:lnTo>
                  <a:lnTo>
                    <a:pt x="650210" y="143667"/>
                  </a:lnTo>
                  <a:lnTo>
                    <a:pt x="683304" y="118243"/>
                  </a:lnTo>
                  <a:lnTo>
                    <a:pt x="741973" y="73990"/>
                  </a:lnTo>
                  <a:lnTo>
                    <a:pt x="838738" y="2984"/>
                  </a:lnTo>
                  <a:lnTo>
                    <a:pt x="841681" y="565"/>
                  </a:lnTo>
                  <a:lnTo>
                    <a:pt x="841492" y="282"/>
                  </a:lnTo>
                  <a:lnTo>
                    <a:pt x="841325" y="0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6432327" y="8990577"/>
              <a:ext cx="2923540" cy="1205865"/>
            </a:xfrm>
            <a:custGeom>
              <a:avLst/>
              <a:gdLst/>
              <a:ahLst/>
              <a:cxnLst/>
              <a:rect l="l" t="t" r="r" b="b"/>
              <a:pathLst>
                <a:path w="2923540" h="1205865">
                  <a:moveTo>
                    <a:pt x="2107323" y="302615"/>
                  </a:moveTo>
                  <a:lnTo>
                    <a:pt x="2071865" y="268973"/>
                  </a:lnTo>
                  <a:lnTo>
                    <a:pt x="2032711" y="240347"/>
                  </a:lnTo>
                  <a:lnTo>
                    <a:pt x="1990420" y="216585"/>
                  </a:lnTo>
                  <a:lnTo>
                    <a:pt x="1945576" y="197510"/>
                  </a:lnTo>
                  <a:lnTo>
                    <a:pt x="1898713" y="182968"/>
                  </a:lnTo>
                  <a:lnTo>
                    <a:pt x="1850428" y="172783"/>
                  </a:lnTo>
                  <a:lnTo>
                    <a:pt x="1801266" y="166814"/>
                  </a:lnTo>
                  <a:lnTo>
                    <a:pt x="1751812" y="164884"/>
                  </a:lnTo>
                  <a:lnTo>
                    <a:pt x="1702600" y="166839"/>
                  </a:lnTo>
                  <a:lnTo>
                    <a:pt x="1653984" y="172250"/>
                  </a:lnTo>
                  <a:lnTo>
                    <a:pt x="1605864" y="180530"/>
                  </a:lnTo>
                  <a:lnTo>
                    <a:pt x="1558213" y="191325"/>
                  </a:lnTo>
                  <a:lnTo>
                    <a:pt x="1510995" y="204266"/>
                  </a:lnTo>
                  <a:lnTo>
                    <a:pt x="1464157" y="218986"/>
                  </a:lnTo>
                  <a:lnTo>
                    <a:pt x="1417662" y="235115"/>
                  </a:lnTo>
                  <a:lnTo>
                    <a:pt x="1371485" y="252298"/>
                  </a:lnTo>
                  <a:lnTo>
                    <a:pt x="1325575" y="270179"/>
                  </a:lnTo>
                  <a:lnTo>
                    <a:pt x="1279880" y="288366"/>
                  </a:lnTo>
                  <a:lnTo>
                    <a:pt x="0" y="1172425"/>
                  </a:lnTo>
                  <a:lnTo>
                    <a:pt x="11417" y="1205661"/>
                  </a:lnTo>
                  <a:lnTo>
                    <a:pt x="1298168" y="326707"/>
                  </a:lnTo>
                  <a:lnTo>
                    <a:pt x="1466303" y="272199"/>
                  </a:lnTo>
                  <a:lnTo>
                    <a:pt x="1565541" y="242620"/>
                  </a:lnTo>
                  <a:lnTo>
                    <a:pt x="1634756" y="227698"/>
                  </a:lnTo>
                  <a:lnTo>
                    <a:pt x="1712810" y="217170"/>
                  </a:lnTo>
                  <a:lnTo>
                    <a:pt x="1864423" y="219430"/>
                  </a:lnTo>
                  <a:lnTo>
                    <a:pt x="1990039" y="250037"/>
                  </a:lnTo>
                  <a:lnTo>
                    <a:pt x="2075675" y="285572"/>
                  </a:lnTo>
                  <a:lnTo>
                    <a:pt x="2107323" y="302615"/>
                  </a:lnTo>
                  <a:close/>
                </a:path>
                <a:path w="2923540" h="1205865">
                  <a:moveTo>
                    <a:pt x="2923451" y="0"/>
                  </a:moveTo>
                  <a:lnTo>
                    <a:pt x="2630208" y="155359"/>
                  </a:lnTo>
                  <a:lnTo>
                    <a:pt x="2468359" y="250786"/>
                  </a:lnTo>
                  <a:lnTo>
                    <a:pt x="2380221" y="325539"/>
                  </a:lnTo>
                  <a:lnTo>
                    <a:pt x="2308098" y="418896"/>
                  </a:lnTo>
                  <a:lnTo>
                    <a:pt x="2923451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6432238" y="8879579"/>
              <a:ext cx="3072765" cy="1283970"/>
            </a:xfrm>
            <a:custGeom>
              <a:avLst/>
              <a:gdLst/>
              <a:ahLst/>
              <a:cxnLst/>
              <a:rect l="l" t="t" r="r" b="b"/>
              <a:pathLst>
                <a:path w="3072765" h="1283970">
                  <a:moveTo>
                    <a:pt x="2174710" y="538276"/>
                  </a:moveTo>
                  <a:lnTo>
                    <a:pt x="2171636" y="535876"/>
                  </a:lnTo>
                  <a:lnTo>
                    <a:pt x="2171090" y="533374"/>
                  </a:lnTo>
                  <a:lnTo>
                    <a:pt x="2159965" y="495249"/>
                  </a:lnTo>
                  <a:lnTo>
                    <a:pt x="2135225" y="447421"/>
                  </a:lnTo>
                  <a:lnTo>
                    <a:pt x="2106853" y="410514"/>
                  </a:lnTo>
                  <a:lnTo>
                    <a:pt x="2067293" y="373037"/>
                  </a:lnTo>
                  <a:lnTo>
                    <a:pt x="2016175" y="337959"/>
                  </a:lnTo>
                  <a:lnTo>
                    <a:pt x="1949043" y="306387"/>
                  </a:lnTo>
                  <a:lnTo>
                    <a:pt x="1908416" y="293103"/>
                  </a:lnTo>
                  <a:lnTo>
                    <a:pt x="1864817" y="282752"/>
                  </a:lnTo>
                  <a:lnTo>
                    <a:pt x="1847456" y="280085"/>
                  </a:lnTo>
                  <a:lnTo>
                    <a:pt x="1818589" y="275640"/>
                  </a:lnTo>
                  <a:lnTo>
                    <a:pt x="1770049" y="272084"/>
                  </a:lnTo>
                  <a:lnTo>
                    <a:pt x="1719541" y="272415"/>
                  </a:lnTo>
                  <a:lnTo>
                    <a:pt x="1667395" y="276936"/>
                  </a:lnTo>
                  <a:lnTo>
                    <a:pt x="1620875" y="284594"/>
                  </a:lnTo>
                  <a:lnTo>
                    <a:pt x="1573593" y="294487"/>
                  </a:lnTo>
                  <a:lnTo>
                    <a:pt x="1525625" y="306501"/>
                  </a:lnTo>
                  <a:lnTo>
                    <a:pt x="1477022" y="320535"/>
                  </a:lnTo>
                  <a:lnTo>
                    <a:pt x="1427899" y="336499"/>
                  </a:lnTo>
                  <a:lnTo>
                    <a:pt x="1378318" y="354291"/>
                  </a:lnTo>
                  <a:lnTo>
                    <a:pt x="1328369" y="373811"/>
                  </a:lnTo>
                  <a:lnTo>
                    <a:pt x="1277658" y="395173"/>
                  </a:lnTo>
                  <a:lnTo>
                    <a:pt x="1070102" y="538429"/>
                  </a:lnTo>
                  <a:lnTo>
                    <a:pt x="21120" y="1267688"/>
                  </a:lnTo>
                  <a:lnTo>
                    <a:pt x="0" y="1283284"/>
                  </a:lnTo>
                  <a:lnTo>
                    <a:pt x="190" y="1283563"/>
                  </a:lnTo>
                  <a:lnTo>
                    <a:pt x="1087183" y="538403"/>
                  </a:lnTo>
                  <a:lnTo>
                    <a:pt x="1281976" y="403733"/>
                  </a:lnTo>
                  <a:lnTo>
                    <a:pt x="1282217" y="403567"/>
                  </a:lnTo>
                  <a:lnTo>
                    <a:pt x="1282890" y="403288"/>
                  </a:lnTo>
                  <a:lnTo>
                    <a:pt x="1331823" y="382574"/>
                  </a:lnTo>
                  <a:lnTo>
                    <a:pt x="1381518" y="363029"/>
                  </a:lnTo>
                  <a:lnTo>
                    <a:pt x="1430845" y="345186"/>
                  </a:lnTo>
                  <a:lnTo>
                    <a:pt x="1479689" y="329171"/>
                  </a:lnTo>
                  <a:lnTo>
                    <a:pt x="1527962" y="315061"/>
                  </a:lnTo>
                  <a:lnTo>
                    <a:pt x="1575574" y="302958"/>
                  </a:lnTo>
                  <a:lnTo>
                    <a:pt x="1622412" y="292963"/>
                  </a:lnTo>
                  <a:lnTo>
                    <a:pt x="1668411" y="285178"/>
                  </a:lnTo>
                  <a:lnTo>
                    <a:pt x="1728343" y="280085"/>
                  </a:lnTo>
                  <a:lnTo>
                    <a:pt x="1786039" y="280530"/>
                  </a:lnTo>
                  <a:lnTo>
                    <a:pt x="1840941" y="286042"/>
                  </a:lnTo>
                  <a:lnTo>
                    <a:pt x="1892554" y="296100"/>
                  </a:lnTo>
                  <a:lnTo>
                    <a:pt x="1940331" y="310210"/>
                  </a:lnTo>
                  <a:lnTo>
                    <a:pt x="1983752" y="327875"/>
                  </a:lnTo>
                  <a:lnTo>
                    <a:pt x="2040102" y="359600"/>
                  </a:lnTo>
                  <a:lnTo>
                    <a:pt x="2085314" y="395173"/>
                  </a:lnTo>
                  <a:lnTo>
                    <a:pt x="2119172" y="431774"/>
                  </a:lnTo>
                  <a:lnTo>
                    <a:pt x="2142706" y="466369"/>
                  </a:lnTo>
                  <a:lnTo>
                    <a:pt x="2166162" y="519087"/>
                  </a:lnTo>
                  <a:lnTo>
                    <a:pt x="2170214" y="533603"/>
                  </a:lnTo>
                  <a:lnTo>
                    <a:pt x="2170811" y="535317"/>
                  </a:lnTo>
                  <a:lnTo>
                    <a:pt x="2118360" y="501357"/>
                  </a:lnTo>
                  <a:lnTo>
                    <a:pt x="2064397" y="474814"/>
                  </a:lnTo>
                  <a:lnTo>
                    <a:pt x="1993404" y="448525"/>
                  </a:lnTo>
                  <a:lnTo>
                    <a:pt x="1951824" y="437400"/>
                  </a:lnTo>
                  <a:lnTo>
                    <a:pt x="1906625" y="428307"/>
                  </a:lnTo>
                  <a:lnTo>
                    <a:pt x="1858251" y="421601"/>
                  </a:lnTo>
                  <a:lnTo>
                    <a:pt x="1807121" y="417614"/>
                  </a:lnTo>
                  <a:lnTo>
                    <a:pt x="1753654" y="416687"/>
                  </a:lnTo>
                  <a:lnTo>
                    <a:pt x="1698294" y="419176"/>
                  </a:lnTo>
                  <a:lnTo>
                    <a:pt x="1641462" y="425411"/>
                  </a:lnTo>
                  <a:lnTo>
                    <a:pt x="1585137" y="434975"/>
                  </a:lnTo>
                  <a:lnTo>
                    <a:pt x="1531099" y="446951"/>
                  </a:lnTo>
                  <a:lnTo>
                    <a:pt x="1479537" y="460819"/>
                  </a:lnTo>
                  <a:lnTo>
                    <a:pt x="1430655" y="476110"/>
                  </a:lnTo>
                  <a:lnTo>
                    <a:pt x="1384642" y="492302"/>
                  </a:lnTo>
                  <a:lnTo>
                    <a:pt x="1341729" y="508914"/>
                  </a:lnTo>
                  <a:lnTo>
                    <a:pt x="1302105" y="525449"/>
                  </a:lnTo>
                  <a:lnTo>
                    <a:pt x="1265961" y="541426"/>
                  </a:lnTo>
                  <a:lnTo>
                    <a:pt x="1204468" y="570509"/>
                  </a:lnTo>
                  <a:lnTo>
                    <a:pt x="1149819" y="598373"/>
                  </a:lnTo>
                  <a:lnTo>
                    <a:pt x="1120279" y="614807"/>
                  </a:lnTo>
                  <a:lnTo>
                    <a:pt x="1120406" y="615111"/>
                  </a:lnTo>
                  <a:lnTo>
                    <a:pt x="1120571" y="615403"/>
                  </a:lnTo>
                  <a:lnTo>
                    <a:pt x="1124191" y="613943"/>
                  </a:lnTo>
                  <a:lnTo>
                    <a:pt x="1206766" y="575437"/>
                  </a:lnTo>
                  <a:lnTo>
                    <a:pt x="1235900" y="562216"/>
                  </a:lnTo>
                  <a:lnTo>
                    <a:pt x="1304975" y="532384"/>
                  </a:lnTo>
                  <a:lnTo>
                    <a:pt x="1344663" y="516420"/>
                  </a:lnTo>
                  <a:lnTo>
                    <a:pt x="1387538" y="500341"/>
                  </a:lnTo>
                  <a:lnTo>
                    <a:pt x="1433410" y="484632"/>
                  </a:lnTo>
                  <a:lnTo>
                    <a:pt x="1482077" y="469760"/>
                  </a:lnTo>
                  <a:lnTo>
                    <a:pt x="1533334" y="456209"/>
                  </a:lnTo>
                  <a:lnTo>
                    <a:pt x="1586966" y="444474"/>
                  </a:lnTo>
                  <a:lnTo>
                    <a:pt x="1642783" y="435038"/>
                  </a:lnTo>
                  <a:lnTo>
                    <a:pt x="1699031" y="428828"/>
                  </a:lnTo>
                  <a:lnTo>
                    <a:pt x="1753819" y="426224"/>
                  </a:lnTo>
                  <a:lnTo>
                    <a:pt x="1806714" y="426897"/>
                  </a:lnTo>
                  <a:lnTo>
                    <a:pt x="1857336" y="430517"/>
                  </a:lnTo>
                  <a:lnTo>
                    <a:pt x="1905241" y="436753"/>
                  </a:lnTo>
                  <a:lnTo>
                    <a:pt x="1950046" y="445262"/>
                  </a:lnTo>
                  <a:lnTo>
                    <a:pt x="1991309" y="455739"/>
                  </a:lnTo>
                  <a:lnTo>
                    <a:pt x="2028647" y="467829"/>
                  </a:lnTo>
                  <a:lnTo>
                    <a:pt x="2091245" y="493229"/>
                  </a:lnTo>
                  <a:lnTo>
                    <a:pt x="2136673" y="516674"/>
                  </a:lnTo>
                  <a:lnTo>
                    <a:pt x="2171509" y="537248"/>
                  </a:lnTo>
                  <a:lnTo>
                    <a:pt x="2171941" y="538429"/>
                  </a:lnTo>
                  <a:lnTo>
                    <a:pt x="2172081" y="538403"/>
                  </a:lnTo>
                  <a:lnTo>
                    <a:pt x="2171916" y="537476"/>
                  </a:lnTo>
                  <a:lnTo>
                    <a:pt x="2174519" y="538556"/>
                  </a:lnTo>
                  <a:lnTo>
                    <a:pt x="2174710" y="538276"/>
                  </a:lnTo>
                  <a:close/>
                </a:path>
                <a:path w="3072765" h="1283970">
                  <a:moveTo>
                    <a:pt x="3072511" y="596"/>
                  </a:moveTo>
                  <a:lnTo>
                    <a:pt x="3072346" y="292"/>
                  </a:lnTo>
                  <a:lnTo>
                    <a:pt x="3072180" y="0"/>
                  </a:lnTo>
                  <a:lnTo>
                    <a:pt x="3069082" y="1549"/>
                  </a:lnTo>
                  <a:lnTo>
                    <a:pt x="3020555" y="29895"/>
                  </a:lnTo>
                  <a:lnTo>
                    <a:pt x="2975127" y="57556"/>
                  </a:lnTo>
                  <a:lnTo>
                    <a:pt x="2913735" y="95618"/>
                  </a:lnTo>
                  <a:lnTo>
                    <a:pt x="2836164" y="144627"/>
                  </a:lnTo>
                  <a:lnTo>
                    <a:pt x="2793504" y="171945"/>
                  </a:lnTo>
                  <a:lnTo>
                    <a:pt x="2748711" y="200926"/>
                  </a:lnTo>
                  <a:lnTo>
                    <a:pt x="2702102" y="231394"/>
                  </a:lnTo>
                  <a:lnTo>
                    <a:pt x="2654008" y="263144"/>
                  </a:lnTo>
                  <a:lnTo>
                    <a:pt x="2606065" y="295173"/>
                  </a:lnTo>
                  <a:lnTo>
                    <a:pt x="2559901" y="326326"/>
                  </a:lnTo>
                  <a:lnTo>
                    <a:pt x="2515793" y="356387"/>
                  </a:lnTo>
                  <a:lnTo>
                    <a:pt x="2474036" y="385114"/>
                  </a:lnTo>
                  <a:lnTo>
                    <a:pt x="2434933" y="412267"/>
                  </a:lnTo>
                  <a:lnTo>
                    <a:pt x="2365794" y="460946"/>
                  </a:lnTo>
                  <a:lnTo>
                    <a:pt x="2316721" y="496087"/>
                  </a:lnTo>
                  <a:lnTo>
                    <a:pt x="2279904" y="522986"/>
                  </a:lnTo>
                  <a:lnTo>
                    <a:pt x="2249068" y="546658"/>
                  </a:lnTo>
                  <a:lnTo>
                    <a:pt x="2249436" y="547204"/>
                  </a:lnTo>
                  <a:lnTo>
                    <a:pt x="2252459" y="545477"/>
                  </a:lnTo>
                  <a:lnTo>
                    <a:pt x="2282075" y="526097"/>
                  </a:lnTo>
                  <a:lnTo>
                    <a:pt x="2478900" y="392353"/>
                  </a:lnTo>
                  <a:lnTo>
                    <a:pt x="2611361" y="303225"/>
                  </a:lnTo>
                  <a:lnTo>
                    <a:pt x="2707348" y="239483"/>
                  </a:lnTo>
                  <a:lnTo>
                    <a:pt x="2798419" y="179654"/>
                  </a:lnTo>
                  <a:lnTo>
                    <a:pt x="3040405" y="22466"/>
                  </a:lnTo>
                  <a:lnTo>
                    <a:pt x="3064357" y="6438"/>
                  </a:lnTo>
                  <a:lnTo>
                    <a:pt x="3072511" y="596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617744" y="9253942"/>
              <a:ext cx="1543050" cy="914400"/>
            </a:xfrm>
            <a:custGeom>
              <a:avLst/>
              <a:gdLst/>
              <a:ahLst/>
              <a:cxnLst/>
              <a:rect l="l" t="t" r="r" b="b"/>
              <a:pathLst>
                <a:path w="1543050" h="914400">
                  <a:moveTo>
                    <a:pt x="1489000" y="0"/>
                  </a:moveTo>
                  <a:lnTo>
                    <a:pt x="975183" y="378334"/>
                  </a:lnTo>
                  <a:lnTo>
                    <a:pt x="957308" y="366088"/>
                  </a:lnTo>
                  <a:lnTo>
                    <a:pt x="915626" y="336951"/>
                  </a:lnTo>
                  <a:lnTo>
                    <a:pt x="868048" y="302323"/>
                  </a:lnTo>
                  <a:lnTo>
                    <a:pt x="832486" y="273604"/>
                  </a:lnTo>
                  <a:lnTo>
                    <a:pt x="795434" y="249672"/>
                  </a:lnTo>
                  <a:lnTo>
                    <a:pt x="730017" y="250783"/>
                  </a:lnTo>
                  <a:lnTo>
                    <a:pt x="701501" y="280807"/>
                  </a:lnTo>
                  <a:lnTo>
                    <a:pt x="700187" y="293285"/>
                  </a:lnTo>
                  <a:lnTo>
                    <a:pt x="704263" y="306378"/>
                  </a:lnTo>
                  <a:lnTo>
                    <a:pt x="712982" y="321466"/>
                  </a:lnTo>
                  <a:lnTo>
                    <a:pt x="736219" y="353519"/>
                  </a:lnTo>
                  <a:lnTo>
                    <a:pt x="774095" y="404305"/>
                  </a:lnTo>
                  <a:lnTo>
                    <a:pt x="811460" y="455662"/>
                  </a:lnTo>
                  <a:lnTo>
                    <a:pt x="833166" y="489430"/>
                  </a:lnTo>
                  <a:lnTo>
                    <a:pt x="839787" y="504193"/>
                  </a:lnTo>
                  <a:lnTo>
                    <a:pt x="841916" y="513021"/>
                  </a:lnTo>
                  <a:lnTo>
                    <a:pt x="839485" y="519430"/>
                  </a:lnTo>
                  <a:lnTo>
                    <a:pt x="832423" y="526936"/>
                  </a:lnTo>
                  <a:lnTo>
                    <a:pt x="686946" y="454846"/>
                  </a:lnTo>
                  <a:lnTo>
                    <a:pt x="577689" y="401363"/>
                  </a:lnTo>
                  <a:lnTo>
                    <a:pt x="508611" y="368815"/>
                  </a:lnTo>
                  <a:lnTo>
                    <a:pt x="464423" y="350250"/>
                  </a:lnTo>
                  <a:lnTo>
                    <a:pt x="421913" y="335817"/>
                  </a:lnTo>
                  <a:lnTo>
                    <a:pt x="383567" y="331129"/>
                  </a:lnTo>
                  <a:lnTo>
                    <a:pt x="351872" y="341801"/>
                  </a:lnTo>
                  <a:lnTo>
                    <a:pt x="333353" y="357904"/>
                  </a:lnTo>
                  <a:lnTo>
                    <a:pt x="323454" y="373428"/>
                  </a:lnTo>
                  <a:lnTo>
                    <a:pt x="320364" y="390790"/>
                  </a:lnTo>
                  <a:lnTo>
                    <a:pt x="322271" y="412406"/>
                  </a:lnTo>
                  <a:lnTo>
                    <a:pt x="329488" y="431410"/>
                  </a:lnTo>
                  <a:lnTo>
                    <a:pt x="364187" y="462273"/>
                  </a:lnTo>
                  <a:lnTo>
                    <a:pt x="455431" y="527070"/>
                  </a:lnTo>
                  <a:lnTo>
                    <a:pt x="632282" y="647875"/>
                  </a:lnTo>
                  <a:lnTo>
                    <a:pt x="612974" y="640095"/>
                  </a:lnTo>
                  <a:lnTo>
                    <a:pt x="591686" y="631866"/>
                  </a:lnTo>
                  <a:lnTo>
                    <a:pt x="565175" y="622075"/>
                  </a:lnTo>
                  <a:lnTo>
                    <a:pt x="535922" y="610741"/>
                  </a:lnTo>
                  <a:lnTo>
                    <a:pt x="489546" y="591978"/>
                  </a:lnTo>
                  <a:lnTo>
                    <a:pt x="316734" y="521246"/>
                  </a:lnTo>
                  <a:lnTo>
                    <a:pt x="270918" y="502901"/>
                  </a:lnTo>
                  <a:lnTo>
                    <a:pt x="242504" y="492194"/>
                  </a:lnTo>
                  <a:lnTo>
                    <a:pt x="206123" y="481481"/>
                  </a:lnTo>
                  <a:lnTo>
                    <a:pt x="162895" y="474149"/>
                  </a:lnTo>
                  <a:lnTo>
                    <a:pt x="120258" y="476493"/>
                  </a:lnTo>
                  <a:lnTo>
                    <a:pt x="85650" y="494812"/>
                  </a:lnTo>
                  <a:lnTo>
                    <a:pt x="61020" y="520573"/>
                  </a:lnTo>
                  <a:lnTo>
                    <a:pt x="51449" y="536338"/>
                  </a:lnTo>
                  <a:lnTo>
                    <a:pt x="55712" y="548567"/>
                  </a:lnTo>
                  <a:lnTo>
                    <a:pt x="72582" y="563721"/>
                  </a:lnTo>
                  <a:lnTo>
                    <a:pt x="59986" y="565783"/>
                  </a:lnTo>
                  <a:lnTo>
                    <a:pt x="24750" y="582593"/>
                  </a:lnTo>
                  <a:lnTo>
                    <a:pt x="4993" y="615981"/>
                  </a:lnTo>
                  <a:lnTo>
                    <a:pt x="0" y="641604"/>
                  </a:lnTo>
                  <a:lnTo>
                    <a:pt x="1840" y="655969"/>
                  </a:lnTo>
                  <a:lnTo>
                    <a:pt x="13667" y="664319"/>
                  </a:lnTo>
                  <a:lnTo>
                    <a:pt x="38636" y="671895"/>
                  </a:lnTo>
                  <a:lnTo>
                    <a:pt x="566253" y="881344"/>
                  </a:lnTo>
                  <a:lnTo>
                    <a:pt x="896442" y="913877"/>
                  </a:lnTo>
                  <a:lnTo>
                    <a:pt x="915675" y="907096"/>
                  </a:lnTo>
                  <a:lnTo>
                    <a:pt x="964270" y="884949"/>
                  </a:lnTo>
                  <a:lnTo>
                    <a:pt x="1028567" y="844736"/>
                  </a:lnTo>
                  <a:lnTo>
                    <a:pt x="1094907" y="783756"/>
                  </a:lnTo>
                  <a:lnTo>
                    <a:pt x="1129265" y="733532"/>
                  </a:lnTo>
                  <a:lnTo>
                    <a:pt x="1150744" y="681110"/>
                  </a:lnTo>
                  <a:lnTo>
                    <a:pt x="1162552" y="629351"/>
                  </a:lnTo>
                  <a:lnTo>
                    <a:pt x="1167897" y="581116"/>
                  </a:lnTo>
                  <a:lnTo>
                    <a:pt x="1169989" y="539267"/>
                  </a:lnTo>
                  <a:lnTo>
                    <a:pt x="1172036" y="506665"/>
                  </a:lnTo>
                  <a:lnTo>
                    <a:pt x="1188102" y="468762"/>
                  </a:lnTo>
                  <a:lnTo>
                    <a:pt x="1219164" y="435959"/>
                  </a:lnTo>
                  <a:lnTo>
                    <a:pt x="1253482" y="407975"/>
                  </a:lnTo>
                  <a:lnTo>
                    <a:pt x="1279320" y="384532"/>
                  </a:lnTo>
                  <a:lnTo>
                    <a:pt x="1293330" y="367234"/>
                  </a:lnTo>
                  <a:lnTo>
                    <a:pt x="1302974" y="352478"/>
                  </a:lnTo>
                  <a:lnTo>
                    <a:pt x="1312728" y="332174"/>
                  </a:lnTo>
                  <a:lnTo>
                    <a:pt x="1327068" y="298231"/>
                  </a:lnTo>
                  <a:lnTo>
                    <a:pt x="1355756" y="278053"/>
                  </a:lnTo>
                  <a:lnTo>
                    <a:pt x="1420539" y="226922"/>
                  </a:lnTo>
                  <a:lnTo>
                    <a:pt x="1489496" y="158942"/>
                  </a:lnTo>
                  <a:lnTo>
                    <a:pt x="1530705" y="88217"/>
                  </a:lnTo>
                  <a:lnTo>
                    <a:pt x="1542570" y="36303"/>
                  </a:lnTo>
                  <a:lnTo>
                    <a:pt x="1542180" y="9809"/>
                  </a:lnTo>
                  <a:lnTo>
                    <a:pt x="1525627" y="465"/>
                  </a:lnTo>
                  <a:lnTo>
                    <a:pt x="1489000" y="0"/>
                  </a:lnTo>
                  <a:close/>
                </a:path>
              </a:pathLst>
            </a:custGeom>
            <a:solidFill>
              <a:srgbClr val="FFB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8469572" y="9789046"/>
              <a:ext cx="92311" cy="7835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8589102" y="9629434"/>
              <a:ext cx="100503" cy="116603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903531" y="9415143"/>
              <a:ext cx="29209" cy="111125"/>
            </a:xfrm>
            <a:custGeom>
              <a:avLst/>
              <a:gdLst/>
              <a:ahLst/>
              <a:cxnLst/>
              <a:rect l="l" t="t" r="r" b="b"/>
              <a:pathLst>
                <a:path w="29209" h="111125">
                  <a:moveTo>
                    <a:pt x="15946" y="0"/>
                  </a:moveTo>
                  <a:lnTo>
                    <a:pt x="0" y="45457"/>
                  </a:lnTo>
                  <a:lnTo>
                    <a:pt x="481" y="57924"/>
                  </a:lnTo>
                  <a:lnTo>
                    <a:pt x="15747" y="98290"/>
                  </a:lnTo>
                  <a:lnTo>
                    <a:pt x="28250" y="110959"/>
                  </a:lnTo>
                  <a:lnTo>
                    <a:pt x="29056" y="110111"/>
                  </a:lnTo>
                  <a:lnTo>
                    <a:pt x="27447" y="105437"/>
                  </a:lnTo>
                  <a:lnTo>
                    <a:pt x="21542" y="94574"/>
                  </a:lnTo>
                  <a:lnTo>
                    <a:pt x="14645" y="78160"/>
                  </a:lnTo>
                  <a:lnTo>
                    <a:pt x="10062" y="56835"/>
                  </a:lnTo>
                  <a:lnTo>
                    <a:pt x="9854" y="35016"/>
                  </a:lnTo>
                  <a:lnTo>
                    <a:pt x="12983" y="17473"/>
                  </a:lnTo>
                  <a:lnTo>
                    <a:pt x="16364" y="5564"/>
                  </a:lnTo>
                  <a:lnTo>
                    <a:pt x="16910" y="649"/>
                  </a:lnTo>
                  <a:lnTo>
                    <a:pt x="15946" y="0"/>
                  </a:lnTo>
                  <a:close/>
                </a:path>
              </a:pathLst>
            </a:custGeom>
            <a:solidFill>
              <a:srgbClr val="EB99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8254465" y="9889881"/>
              <a:ext cx="213229" cy="109545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7690326" y="9823253"/>
              <a:ext cx="991235" cy="240029"/>
            </a:xfrm>
            <a:custGeom>
              <a:avLst/>
              <a:gdLst/>
              <a:ahLst/>
              <a:cxnLst/>
              <a:rect l="l" t="t" r="r" b="b"/>
              <a:pathLst>
                <a:path w="991234" h="240029">
                  <a:moveTo>
                    <a:pt x="544626" y="239991"/>
                  </a:moveTo>
                  <a:lnTo>
                    <a:pt x="508419" y="221361"/>
                  </a:lnTo>
                  <a:lnTo>
                    <a:pt x="466229" y="201701"/>
                  </a:lnTo>
                  <a:lnTo>
                    <a:pt x="411416" y="176707"/>
                  </a:lnTo>
                  <a:lnTo>
                    <a:pt x="346570" y="147599"/>
                  </a:lnTo>
                  <a:lnTo>
                    <a:pt x="274256" y="115531"/>
                  </a:lnTo>
                  <a:lnTo>
                    <a:pt x="201790" y="83794"/>
                  </a:lnTo>
                  <a:lnTo>
                    <a:pt x="136537" y="55575"/>
                  </a:lnTo>
                  <a:lnTo>
                    <a:pt x="81114" y="31991"/>
                  </a:lnTo>
                  <a:lnTo>
                    <a:pt x="38150" y="14122"/>
                  </a:lnTo>
                  <a:lnTo>
                    <a:pt x="0" y="0"/>
                  </a:lnTo>
                  <a:lnTo>
                    <a:pt x="9207" y="5473"/>
                  </a:lnTo>
                  <a:lnTo>
                    <a:pt x="78384" y="38303"/>
                  </a:lnTo>
                  <a:lnTo>
                    <a:pt x="133197" y="63284"/>
                  </a:lnTo>
                  <a:lnTo>
                    <a:pt x="198069" y="92405"/>
                  </a:lnTo>
                  <a:lnTo>
                    <a:pt x="270395" y="124472"/>
                  </a:lnTo>
                  <a:lnTo>
                    <a:pt x="342849" y="156210"/>
                  </a:lnTo>
                  <a:lnTo>
                    <a:pt x="408089" y="184429"/>
                  </a:lnTo>
                  <a:lnTo>
                    <a:pt x="463499" y="208013"/>
                  </a:lnTo>
                  <a:lnTo>
                    <a:pt x="506476" y="225869"/>
                  </a:lnTo>
                  <a:lnTo>
                    <a:pt x="544626" y="239991"/>
                  </a:lnTo>
                  <a:close/>
                </a:path>
                <a:path w="991234" h="240029">
                  <a:moveTo>
                    <a:pt x="864577" y="124345"/>
                  </a:moveTo>
                  <a:lnTo>
                    <a:pt x="863282" y="121285"/>
                  </a:lnTo>
                  <a:lnTo>
                    <a:pt x="860907" y="123596"/>
                  </a:lnTo>
                  <a:lnTo>
                    <a:pt x="857364" y="130009"/>
                  </a:lnTo>
                  <a:lnTo>
                    <a:pt x="851916" y="138849"/>
                  </a:lnTo>
                  <a:lnTo>
                    <a:pt x="843762" y="148399"/>
                  </a:lnTo>
                  <a:lnTo>
                    <a:pt x="834097" y="156438"/>
                  </a:lnTo>
                  <a:lnTo>
                    <a:pt x="825233" y="161759"/>
                  </a:lnTo>
                  <a:lnTo>
                    <a:pt x="818794" y="165176"/>
                  </a:lnTo>
                  <a:lnTo>
                    <a:pt x="816457" y="167525"/>
                  </a:lnTo>
                  <a:lnTo>
                    <a:pt x="819480" y="168910"/>
                  </a:lnTo>
                  <a:lnTo>
                    <a:pt x="827582" y="168211"/>
                  </a:lnTo>
                  <a:lnTo>
                    <a:pt x="838631" y="164147"/>
                  </a:lnTo>
                  <a:lnTo>
                    <a:pt x="850519" y="155384"/>
                  </a:lnTo>
                  <a:lnTo>
                    <a:pt x="859447" y="143573"/>
                  </a:lnTo>
                  <a:lnTo>
                    <a:pt x="863714" y="132511"/>
                  </a:lnTo>
                  <a:lnTo>
                    <a:pt x="864577" y="124345"/>
                  </a:lnTo>
                  <a:close/>
                </a:path>
                <a:path w="991234" h="240029">
                  <a:moveTo>
                    <a:pt x="990650" y="28155"/>
                  </a:moveTo>
                  <a:lnTo>
                    <a:pt x="989520" y="27787"/>
                  </a:lnTo>
                  <a:lnTo>
                    <a:pt x="986650" y="29730"/>
                  </a:lnTo>
                  <a:lnTo>
                    <a:pt x="981494" y="35585"/>
                  </a:lnTo>
                  <a:lnTo>
                    <a:pt x="973493" y="43141"/>
                  </a:lnTo>
                  <a:lnTo>
                    <a:pt x="962113" y="50203"/>
                  </a:lnTo>
                  <a:lnTo>
                    <a:pt x="949502" y="54648"/>
                  </a:lnTo>
                  <a:lnTo>
                    <a:pt x="938644" y="56121"/>
                  </a:lnTo>
                  <a:lnTo>
                    <a:pt x="930884" y="56464"/>
                  </a:lnTo>
                  <a:lnTo>
                    <a:pt x="927569" y="57480"/>
                  </a:lnTo>
                  <a:lnTo>
                    <a:pt x="927138" y="58597"/>
                  </a:lnTo>
                  <a:lnTo>
                    <a:pt x="930846" y="61531"/>
                  </a:lnTo>
                  <a:lnTo>
                    <a:pt x="938098" y="63017"/>
                  </a:lnTo>
                  <a:lnTo>
                    <a:pt x="944079" y="63728"/>
                  </a:lnTo>
                  <a:lnTo>
                    <a:pt x="951014" y="63436"/>
                  </a:lnTo>
                  <a:lnTo>
                    <a:pt x="987120" y="39522"/>
                  </a:lnTo>
                  <a:lnTo>
                    <a:pt x="990561" y="32905"/>
                  </a:lnTo>
                  <a:lnTo>
                    <a:pt x="990650" y="28155"/>
                  </a:lnTo>
                  <a:close/>
                </a:path>
              </a:pathLst>
            </a:custGeom>
            <a:solidFill>
              <a:srgbClr val="EB99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2398725" y="3158799"/>
            <a:ext cx="11750040" cy="3011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400"/>
              </a:lnSpc>
              <a:spcBef>
                <a:spcPts val="95"/>
              </a:spcBef>
            </a:pPr>
            <a:r>
              <a:rPr spc="-35" dirty="0"/>
              <a:t>Podstawa </a:t>
            </a:r>
            <a:r>
              <a:rPr spc="-10" dirty="0"/>
              <a:t>diagnostyczna powinna </a:t>
            </a:r>
            <a:r>
              <a:rPr dirty="0"/>
              <a:t>mieć </a:t>
            </a:r>
            <a:r>
              <a:rPr spc="-10" dirty="0"/>
              <a:t>charakter  badawczo-projektujący: </a:t>
            </a:r>
            <a:r>
              <a:rPr spc="-15" dirty="0"/>
              <a:t>rozpoznawanie </a:t>
            </a:r>
            <a:r>
              <a:rPr spc="5" dirty="0"/>
              <a:t>trudności,  </a:t>
            </a:r>
            <a:r>
              <a:rPr spc="-5" dirty="0"/>
              <a:t>ich </a:t>
            </a:r>
            <a:r>
              <a:rPr spc="-10" dirty="0"/>
              <a:t>wstępna </a:t>
            </a:r>
            <a:r>
              <a:rPr spc="-5" dirty="0"/>
              <a:t>klasyfikacja, </a:t>
            </a:r>
            <a:r>
              <a:rPr spc="5" dirty="0"/>
              <a:t>ocena, </a:t>
            </a:r>
            <a:r>
              <a:rPr dirty="0"/>
              <a:t>gromadzenie </a:t>
            </a:r>
            <a:r>
              <a:rPr spc="20" dirty="0"/>
              <a:t>do-  </a:t>
            </a:r>
            <a:r>
              <a:rPr spc="-35" dirty="0"/>
              <a:t>datkowych </a:t>
            </a:r>
            <a:r>
              <a:rPr spc="-15" dirty="0"/>
              <a:t>informacji </a:t>
            </a:r>
            <a:r>
              <a:rPr spc="-5" dirty="0"/>
              <a:t>dzięki </a:t>
            </a:r>
            <a:r>
              <a:rPr dirty="0"/>
              <a:t>społeczności, </a:t>
            </a:r>
            <a:r>
              <a:rPr spc="10" dirty="0"/>
              <a:t>plano-  </a:t>
            </a:r>
            <a:r>
              <a:rPr spc="-5" dirty="0"/>
              <a:t>wanie </a:t>
            </a:r>
            <a:r>
              <a:rPr dirty="0"/>
              <a:t>działań </a:t>
            </a:r>
            <a:r>
              <a:rPr spc="-5" dirty="0"/>
              <a:t>i ich</a:t>
            </a:r>
            <a:r>
              <a:rPr spc="-15" dirty="0"/>
              <a:t> wdrażanie.</a:t>
            </a:r>
          </a:p>
        </p:txBody>
      </p:sp>
      <p:sp>
        <p:nvSpPr>
          <p:cNvPr id="60" name="object 6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340232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3915" y="11008150"/>
            <a:ext cx="20320" cy="48260"/>
          </a:xfrm>
          <a:custGeom>
            <a:avLst/>
            <a:gdLst/>
            <a:ahLst/>
            <a:cxnLst/>
            <a:rect l="l" t="t" r="r" b="b"/>
            <a:pathLst>
              <a:path w="20319" h="48259">
                <a:moveTo>
                  <a:pt x="11925" y="2705"/>
                </a:moveTo>
                <a:lnTo>
                  <a:pt x="10782" y="1371"/>
                </a:lnTo>
                <a:lnTo>
                  <a:pt x="9639" y="0"/>
                </a:lnTo>
                <a:lnTo>
                  <a:pt x="7200" y="177"/>
                </a:lnTo>
                <a:lnTo>
                  <a:pt x="3530" y="3263"/>
                </a:lnTo>
                <a:lnTo>
                  <a:pt x="2959" y="5613"/>
                </a:lnTo>
                <a:lnTo>
                  <a:pt x="4089" y="6985"/>
                </a:lnTo>
                <a:lnTo>
                  <a:pt x="5232" y="8343"/>
                </a:lnTo>
                <a:lnTo>
                  <a:pt x="7645" y="8191"/>
                </a:lnTo>
                <a:lnTo>
                  <a:pt x="11328" y="5080"/>
                </a:lnTo>
                <a:lnTo>
                  <a:pt x="11925" y="2705"/>
                </a:lnTo>
                <a:close/>
              </a:path>
              <a:path w="20319" h="48259">
                <a:moveTo>
                  <a:pt x="13081" y="19900"/>
                </a:moveTo>
                <a:lnTo>
                  <a:pt x="11442" y="17932"/>
                </a:lnTo>
                <a:lnTo>
                  <a:pt x="9753" y="15938"/>
                </a:lnTo>
                <a:lnTo>
                  <a:pt x="6210" y="16167"/>
                </a:lnTo>
                <a:lnTo>
                  <a:pt x="825" y="20701"/>
                </a:lnTo>
                <a:lnTo>
                  <a:pt x="0" y="24130"/>
                </a:lnTo>
                <a:lnTo>
                  <a:pt x="3327" y="28092"/>
                </a:lnTo>
                <a:lnTo>
                  <a:pt x="6845" y="27901"/>
                </a:lnTo>
                <a:lnTo>
                  <a:pt x="12230" y="23368"/>
                </a:lnTo>
                <a:lnTo>
                  <a:pt x="13081" y="19900"/>
                </a:lnTo>
                <a:close/>
              </a:path>
              <a:path w="20319" h="48259">
                <a:moveTo>
                  <a:pt x="20116" y="37719"/>
                </a:moveTo>
                <a:lnTo>
                  <a:pt x="17995" y="35179"/>
                </a:lnTo>
                <a:lnTo>
                  <a:pt x="15811" y="32639"/>
                </a:lnTo>
                <a:lnTo>
                  <a:pt x="11264" y="32905"/>
                </a:lnTo>
                <a:lnTo>
                  <a:pt x="4305" y="38760"/>
                </a:lnTo>
                <a:lnTo>
                  <a:pt x="3276" y="43154"/>
                </a:lnTo>
                <a:lnTo>
                  <a:pt x="7543" y="48247"/>
                </a:lnTo>
                <a:lnTo>
                  <a:pt x="12090" y="48006"/>
                </a:lnTo>
                <a:lnTo>
                  <a:pt x="19011" y="42164"/>
                </a:lnTo>
                <a:lnTo>
                  <a:pt x="20116" y="37719"/>
                </a:lnTo>
                <a:close/>
              </a:path>
            </a:pathLst>
          </a:custGeom>
          <a:solidFill>
            <a:srgbClr val="A31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765256"/>
            <a:ext cx="12616180" cy="10795"/>
          </a:xfrm>
          <a:custGeom>
            <a:avLst/>
            <a:gdLst/>
            <a:ahLst/>
            <a:cxnLst/>
            <a:rect l="l" t="t" r="r" b="b"/>
            <a:pathLst>
              <a:path w="12616180" h="10795">
                <a:moveTo>
                  <a:pt x="12611846" y="0"/>
                </a:moveTo>
                <a:lnTo>
                  <a:pt x="12609082" y="0"/>
                </a:lnTo>
                <a:lnTo>
                  <a:pt x="12607741" y="554"/>
                </a:lnTo>
                <a:lnTo>
                  <a:pt x="12605783" y="2513"/>
                </a:lnTo>
                <a:lnTo>
                  <a:pt x="12605228" y="3853"/>
                </a:lnTo>
                <a:lnTo>
                  <a:pt x="12605228" y="6617"/>
                </a:lnTo>
                <a:lnTo>
                  <a:pt x="12605783" y="7957"/>
                </a:lnTo>
                <a:lnTo>
                  <a:pt x="12607741" y="9915"/>
                </a:lnTo>
                <a:lnTo>
                  <a:pt x="12609082" y="10470"/>
                </a:lnTo>
                <a:lnTo>
                  <a:pt x="12611846" y="10470"/>
                </a:lnTo>
                <a:lnTo>
                  <a:pt x="12613186" y="9915"/>
                </a:lnTo>
                <a:lnTo>
                  <a:pt x="12615144" y="7957"/>
                </a:lnTo>
                <a:lnTo>
                  <a:pt x="12615699" y="6617"/>
                </a:lnTo>
                <a:lnTo>
                  <a:pt x="12615699" y="3853"/>
                </a:lnTo>
                <a:lnTo>
                  <a:pt x="12615144" y="2513"/>
                </a:lnTo>
                <a:lnTo>
                  <a:pt x="12613186" y="554"/>
                </a:lnTo>
                <a:lnTo>
                  <a:pt x="12611846" y="0"/>
                </a:lnTo>
                <a:close/>
              </a:path>
              <a:path w="12616180" h="10795">
                <a:moveTo>
                  <a:pt x="6617" y="0"/>
                </a:moveTo>
                <a:lnTo>
                  <a:pt x="3853" y="0"/>
                </a:lnTo>
                <a:lnTo>
                  <a:pt x="2513" y="554"/>
                </a:lnTo>
                <a:lnTo>
                  <a:pt x="554" y="2513"/>
                </a:lnTo>
                <a:lnTo>
                  <a:pt x="0" y="3853"/>
                </a:lnTo>
                <a:lnTo>
                  <a:pt x="0" y="6617"/>
                </a:lnTo>
                <a:lnTo>
                  <a:pt x="554" y="7957"/>
                </a:lnTo>
                <a:lnTo>
                  <a:pt x="2513" y="9915"/>
                </a:lnTo>
                <a:lnTo>
                  <a:pt x="3853" y="10470"/>
                </a:lnTo>
                <a:lnTo>
                  <a:pt x="6617" y="10470"/>
                </a:lnTo>
                <a:lnTo>
                  <a:pt x="7957" y="9915"/>
                </a:lnTo>
                <a:lnTo>
                  <a:pt x="9915" y="7957"/>
                </a:lnTo>
                <a:lnTo>
                  <a:pt x="10470" y="6617"/>
                </a:lnTo>
                <a:lnTo>
                  <a:pt x="10470" y="3853"/>
                </a:lnTo>
                <a:lnTo>
                  <a:pt x="9915" y="2513"/>
                </a:lnTo>
                <a:lnTo>
                  <a:pt x="7957" y="554"/>
                </a:lnTo>
                <a:lnTo>
                  <a:pt x="6617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235" y="10474908"/>
            <a:ext cx="20093940" cy="10795"/>
            <a:chOff x="5235" y="10474908"/>
            <a:chExt cx="20093940" cy="10795"/>
          </a:xfrm>
        </p:grpSpPr>
        <p:sp>
          <p:nvSpPr>
            <p:cNvPr id="6" name="object 6"/>
            <p:cNvSpPr/>
            <p:nvPr/>
          </p:nvSpPr>
          <p:spPr>
            <a:xfrm>
              <a:off x="26187" y="10480144"/>
              <a:ext cx="20062825" cy="0"/>
            </a:xfrm>
            <a:custGeom>
              <a:avLst/>
              <a:gdLst/>
              <a:ahLst/>
              <a:cxnLst/>
              <a:rect l="l" t="t" r="r" b="b"/>
              <a:pathLst>
                <a:path w="20062825">
                  <a:moveTo>
                    <a:pt x="0" y="0"/>
                  </a:moveTo>
                  <a:lnTo>
                    <a:pt x="20062205" y="0"/>
                  </a:lnTo>
                </a:path>
              </a:pathLst>
            </a:custGeom>
            <a:ln w="10470">
              <a:solidFill>
                <a:srgbClr val="82A3FC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35" y="10480144"/>
              <a:ext cx="20093940" cy="0"/>
            </a:xfrm>
            <a:custGeom>
              <a:avLst/>
              <a:gdLst/>
              <a:ahLst/>
              <a:cxnLst/>
              <a:rect l="l" t="t" r="r" b="b"/>
              <a:pathLst>
                <a:path w="20093940">
                  <a:moveTo>
                    <a:pt x="0" y="0"/>
                  </a:moveTo>
                  <a:lnTo>
                    <a:pt x="0" y="0"/>
                  </a:lnTo>
                </a:path>
                <a:path w="20093940">
                  <a:moveTo>
                    <a:pt x="20093629" y="0"/>
                  </a:moveTo>
                  <a:lnTo>
                    <a:pt x="20093629" y="0"/>
                  </a:lnTo>
                </a:path>
              </a:pathLst>
            </a:custGeom>
            <a:ln w="10470">
              <a:solidFill>
                <a:srgbClr val="82A3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8526052" y="10534860"/>
            <a:ext cx="1173480" cy="461645"/>
            <a:chOff x="18526052" y="10534860"/>
            <a:chExt cx="1173480" cy="461645"/>
          </a:xfrm>
        </p:grpSpPr>
        <p:sp>
          <p:nvSpPr>
            <p:cNvPr id="9" name="object 9"/>
            <p:cNvSpPr/>
            <p:nvPr/>
          </p:nvSpPr>
          <p:spPr>
            <a:xfrm>
              <a:off x="19537019" y="10534860"/>
              <a:ext cx="162258" cy="46111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526052" y="10589374"/>
              <a:ext cx="969195" cy="355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837665" y="10652470"/>
            <a:ext cx="821690" cy="260350"/>
            <a:chOff x="837665" y="10652470"/>
            <a:chExt cx="821690" cy="260350"/>
          </a:xfrm>
        </p:grpSpPr>
        <p:sp>
          <p:nvSpPr>
            <p:cNvPr id="12" name="object 12"/>
            <p:cNvSpPr/>
            <p:nvPr/>
          </p:nvSpPr>
          <p:spPr>
            <a:xfrm>
              <a:off x="837665" y="10652470"/>
              <a:ext cx="821472" cy="2598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02736" y="10752583"/>
              <a:ext cx="23967" cy="113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69121" y="10683075"/>
              <a:ext cx="176249" cy="1997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61373" y="10734385"/>
              <a:ext cx="35981" cy="2904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16519" y="10761040"/>
              <a:ext cx="30480" cy="10795"/>
            </a:xfrm>
            <a:custGeom>
              <a:avLst/>
              <a:gdLst/>
              <a:ahLst/>
              <a:cxnLst/>
              <a:rect l="l" t="t" r="r" b="b"/>
              <a:pathLst>
                <a:path w="30480" h="10795">
                  <a:moveTo>
                    <a:pt x="0" y="0"/>
                  </a:moveTo>
                  <a:lnTo>
                    <a:pt x="146" y="240"/>
                  </a:lnTo>
                  <a:lnTo>
                    <a:pt x="691" y="2680"/>
                  </a:lnTo>
                  <a:lnTo>
                    <a:pt x="13447" y="8109"/>
                  </a:lnTo>
                  <a:lnTo>
                    <a:pt x="20797" y="10182"/>
                  </a:lnTo>
                  <a:lnTo>
                    <a:pt x="25528" y="9138"/>
                  </a:lnTo>
                  <a:lnTo>
                    <a:pt x="26821" y="8103"/>
                  </a:lnTo>
                  <a:lnTo>
                    <a:pt x="17930" y="8103"/>
                  </a:lnTo>
                  <a:lnTo>
                    <a:pt x="11272" y="5744"/>
                  </a:lnTo>
                  <a:lnTo>
                    <a:pt x="0" y="0"/>
                  </a:lnTo>
                  <a:close/>
                </a:path>
                <a:path w="30480" h="10795">
                  <a:moveTo>
                    <a:pt x="27842" y="4261"/>
                  </a:moveTo>
                  <a:lnTo>
                    <a:pt x="22583" y="7475"/>
                  </a:lnTo>
                  <a:lnTo>
                    <a:pt x="17930" y="8103"/>
                  </a:lnTo>
                  <a:lnTo>
                    <a:pt x="26821" y="8103"/>
                  </a:lnTo>
                  <a:lnTo>
                    <a:pt x="30428" y="5214"/>
                  </a:lnTo>
                  <a:lnTo>
                    <a:pt x="27842" y="4261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2209" y="0"/>
                  </a:moveTo>
                  <a:lnTo>
                    <a:pt x="2460" y="1727"/>
                  </a:lnTo>
                  <a:lnTo>
                    <a:pt x="0" y="2502"/>
                  </a:lnTo>
                  <a:lnTo>
                    <a:pt x="439" y="3162"/>
                  </a:lnTo>
                  <a:lnTo>
                    <a:pt x="14345" y="11580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28806" y="1327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9004" y="4010"/>
                  </a:lnTo>
                  <a:lnTo>
                    <a:pt x="2209" y="0"/>
                  </a:lnTo>
                  <a:close/>
                </a:path>
                <a:path w="30480" h="17145">
                  <a:moveTo>
                    <a:pt x="30177" y="11727"/>
                  </a:moveTo>
                  <a:lnTo>
                    <a:pt x="27234" y="13277"/>
                  </a:lnTo>
                  <a:lnTo>
                    <a:pt x="28806" y="13277"/>
                  </a:lnTo>
                  <a:lnTo>
                    <a:pt x="30177" y="11727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0" y="2502"/>
                  </a:moveTo>
                  <a:lnTo>
                    <a:pt x="439" y="3162"/>
                  </a:lnTo>
                  <a:lnTo>
                    <a:pt x="14345" y="11580"/>
                  </a:lnTo>
                  <a:lnTo>
                    <a:pt x="16167" y="12428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30177" y="1172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13633" y="6879"/>
                  </a:lnTo>
                  <a:lnTo>
                    <a:pt x="9004" y="4010"/>
                  </a:lnTo>
                  <a:lnTo>
                    <a:pt x="2209" y="0"/>
                  </a:lnTo>
                  <a:lnTo>
                    <a:pt x="2460" y="1727"/>
                  </a:lnTo>
                  <a:lnTo>
                    <a:pt x="0" y="2502"/>
                  </a:lnTo>
                  <a:close/>
                </a:path>
              </a:pathLst>
            </a:custGeom>
            <a:ln w="3175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41972" y="10684996"/>
              <a:ext cx="90577" cy="14076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94391" y="10738835"/>
              <a:ext cx="27685" cy="2073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71321" y="10842771"/>
              <a:ext cx="153035" cy="32384"/>
            </a:xfrm>
            <a:custGeom>
              <a:avLst/>
              <a:gdLst/>
              <a:ahLst/>
              <a:cxnLst/>
              <a:rect l="l" t="t" r="r" b="b"/>
              <a:pathLst>
                <a:path w="153034" h="32384">
                  <a:moveTo>
                    <a:pt x="7835" y="24930"/>
                  </a:moveTo>
                  <a:lnTo>
                    <a:pt x="7556" y="24206"/>
                  </a:lnTo>
                  <a:lnTo>
                    <a:pt x="6819" y="23622"/>
                  </a:lnTo>
                  <a:lnTo>
                    <a:pt x="6159" y="21653"/>
                  </a:lnTo>
                  <a:lnTo>
                    <a:pt x="6337" y="20548"/>
                  </a:lnTo>
                  <a:lnTo>
                    <a:pt x="5994" y="19342"/>
                  </a:lnTo>
                  <a:lnTo>
                    <a:pt x="3670" y="20548"/>
                  </a:lnTo>
                  <a:lnTo>
                    <a:pt x="0" y="19570"/>
                  </a:lnTo>
                  <a:lnTo>
                    <a:pt x="254" y="21564"/>
                  </a:lnTo>
                  <a:lnTo>
                    <a:pt x="1701" y="22796"/>
                  </a:lnTo>
                  <a:lnTo>
                    <a:pt x="4457" y="24396"/>
                  </a:lnTo>
                  <a:lnTo>
                    <a:pt x="6096" y="24993"/>
                  </a:lnTo>
                  <a:lnTo>
                    <a:pt x="7835" y="24930"/>
                  </a:lnTo>
                  <a:close/>
                </a:path>
                <a:path w="153034" h="32384">
                  <a:moveTo>
                    <a:pt x="19558" y="29298"/>
                  </a:moveTo>
                  <a:lnTo>
                    <a:pt x="18630" y="28892"/>
                  </a:lnTo>
                  <a:lnTo>
                    <a:pt x="16408" y="27178"/>
                  </a:lnTo>
                  <a:lnTo>
                    <a:pt x="16268" y="25819"/>
                  </a:lnTo>
                  <a:lnTo>
                    <a:pt x="13893" y="28041"/>
                  </a:lnTo>
                  <a:lnTo>
                    <a:pt x="10934" y="27457"/>
                  </a:lnTo>
                  <a:lnTo>
                    <a:pt x="11506" y="30391"/>
                  </a:lnTo>
                  <a:lnTo>
                    <a:pt x="17526" y="32067"/>
                  </a:lnTo>
                  <a:lnTo>
                    <a:pt x="19558" y="29298"/>
                  </a:lnTo>
                  <a:close/>
                </a:path>
                <a:path w="153034" h="32384">
                  <a:moveTo>
                    <a:pt x="37274" y="21513"/>
                  </a:moveTo>
                  <a:lnTo>
                    <a:pt x="36918" y="18072"/>
                  </a:lnTo>
                  <a:lnTo>
                    <a:pt x="36703" y="17932"/>
                  </a:lnTo>
                  <a:lnTo>
                    <a:pt x="35039" y="17932"/>
                  </a:lnTo>
                  <a:lnTo>
                    <a:pt x="32359" y="17932"/>
                  </a:lnTo>
                  <a:lnTo>
                    <a:pt x="32016" y="17195"/>
                  </a:lnTo>
                  <a:lnTo>
                    <a:pt x="31940" y="18846"/>
                  </a:lnTo>
                  <a:lnTo>
                    <a:pt x="31165" y="20294"/>
                  </a:lnTo>
                  <a:lnTo>
                    <a:pt x="30480" y="20434"/>
                  </a:lnTo>
                  <a:lnTo>
                    <a:pt x="30200" y="20967"/>
                  </a:lnTo>
                  <a:lnTo>
                    <a:pt x="32651" y="22326"/>
                  </a:lnTo>
                  <a:lnTo>
                    <a:pt x="37274" y="21513"/>
                  </a:lnTo>
                  <a:close/>
                </a:path>
                <a:path w="153034" h="32384">
                  <a:moveTo>
                    <a:pt x="115430" y="15836"/>
                  </a:moveTo>
                  <a:lnTo>
                    <a:pt x="115125" y="14897"/>
                  </a:lnTo>
                  <a:lnTo>
                    <a:pt x="114935" y="14605"/>
                  </a:lnTo>
                  <a:lnTo>
                    <a:pt x="112661" y="15697"/>
                  </a:lnTo>
                  <a:lnTo>
                    <a:pt x="111594" y="15836"/>
                  </a:lnTo>
                  <a:lnTo>
                    <a:pt x="115430" y="15836"/>
                  </a:lnTo>
                  <a:close/>
                </a:path>
                <a:path w="153034" h="32384">
                  <a:moveTo>
                    <a:pt x="117944" y="17792"/>
                  </a:moveTo>
                  <a:lnTo>
                    <a:pt x="116293" y="17526"/>
                  </a:lnTo>
                  <a:lnTo>
                    <a:pt x="115595" y="16344"/>
                  </a:lnTo>
                  <a:lnTo>
                    <a:pt x="115468" y="15963"/>
                  </a:lnTo>
                  <a:lnTo>
                    <a:pt x="110642" y="15963"/>
                  </a:lnTo>
                  <a:lnTo>
                    <a:pt x="109499" y="15963"/>
                  </a:lnTo>
                  <a:lnTo>
                    <a:pt x="110426" y="19075"/>
                  </a:lnTo>
                  <a:lnTo>
                    <a:pt x="116078" y="20370"/>
                  </a:lnTo>
                  <a:lnTo>
                    <a:pt x="117944" y="17792"/>
                  </a:lnTo>
                  <a:close/>
                </a:path>
                <a:path w="153034" h="32384">
                  <a:moveTo>
                    <a:pt x="136994" y="24422"/>
                  </a:moveTo>
                  <a:lnTo>
                    <a:pt x="134175" y="25438"/>
                  </a:lnTo>
                  <a:lnTo>
                    <a:pt x="132562" y="25425"/>
                  </a:lnTo>
                  <a:lnTo>
                    <a:pt x="132283" y="25069"/>
                  </a:lnTo>
                  <a:lnTo>
                    <a:pt x="131546" y="26111"/>
                  </a:lnTo>
                  <a:lnTo>
                    <a:pt x="130314" y="26657"/>
                  </a:lnTo>
                  <a:lnTo>
                    <a:pt x="129387" y="27533"/>
                  </a:lnTo>
                  <a:lnTo>
                    <a:pt x="131876" y="29019"/>
                  </a:lnTo>
                  <a:lnTo>
                    <a:pt x="135661" y="27787"/>
                  </a:lnTo>
                  <a:lnTo>
                    <a:pt x="136791" y="25565"/>
                  </a:lnTo>
                  <a:lnTo>
                    <a:pt x="136779" y="25438"/>
                  </a:lnTo>
                  <a:lnTo>
                    <a:pt x="136994" y="24422"/>
                  </a:lnTo>
                  <a:close/>
                </a:path>
                <a:path w="153034" h="32384">
                  <a:moveTo>
                    <a:pt x="147243" y="16802"/>
                  </a:moveTo>
                  <a:lnTo>
                    <a:pt x="147116" y="16370"/>
                  </a:lnTo>
                  <a:lnTo>
                    <a:pt x="144919" y="17094"/>
                  </a:lnTo>
                  <a:lnTo>
                    <a:pt x="142379" y="16941"/>
                  </a:lnTo>
                  <a:lnTo>
                    <a:pt x="142405" y="19532"/>
                  </a:lnTo>
                  <a:lnTo>
                    <a:pt x="142252" y="20383"/>
                  </a:lnTo>
                  <a:lnTo>
                    <a:pt x="141744" y="21818"/>
                  </a:lnTo>
                  <a:lnTo>
                    <a:pt x="145110" y="22059"/>
                  </a:lnTo>
                  <a:lnTo>
                    <a:pt x="146723" y="19532"/>
                  </a:lnTo>
                  <a:lnTo>
                    <a:pt x="147193" y="17094"/>
                  </a:lnTo>
                  <a:lnTo>
                    <a:pt x="147243" y="16802"/>
                  </a:lnTo>
                  <a:close/>
                </a:path>
                <a:path w="153034" h="32384">
                  <a:moveTo>
                    <a:pt x="152450" y="6705"/>
                  </a:moveTo>
                  <a:lnTo>
                    <a:pt x="152184" y="673"/>
                  </a:lnTo>
                  <a:lnTo>
                    <a:pt x="149212" y="0"/>
                  </a:lnTo>
                  <a:lnTo>
                    <a:pt x="148577" y="1854"/>
                  </a:lnTo>
                  <a:lnTo>
                    <a:pt x="148247" y="4368"/>
                  </a:lnTo>
                  <a:lnTo>
                    <a:pt x="147739" y="5232"/>
                  </a:lnTo>
                  <a:lnTo>
                    <a:pt x="148945" y="5816"/>
                  </a:lnTo>
                  <a:lnTo>
                    <a:pt x="149352" y="7188"/>
                  </a:lnTo>
                  <a:lnTo>
                    <a:pt x="150075" y="8267"/>
                  </a:lnTo>
                  <a:lnTo>
                    <a:pt x="152450" y="670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22894" y="10661217"/>
              <a:ext cx="123506" cy="1006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66272" y="1084728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4" h="8254">
                  <a:moveTo>
                    <a:pt x="2020" y="0"/>
                  </a:moveTo>
                  <a:lnTo>
                    <a:pt x="0" y="2031"/>
                  </a:lnTo>
                  <a:lnTo>
                    <a:pt x="397" y="7696"/>
                  </a:lnTo>
                  <a:lnTo>
                    <a:pt x="3497" y="8188"/>
                  </a:lnTo>
                  <a:lnTo>
                    <a:pt x="3455" y="5612"/>
                  </a:lnTo>
                  <a:lnTo>
                    <a:pt x="5141" y="4743"/>
                  </a:lnTo>
                  <a:lnTo>
                    <a:pt x="6533" y="3601"/>
                  </a:lnTo>
                  <a:lnTo>
                    <a:pt x="3204" y="2952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40441" y="10862722"/>
              <a:ext cx="12065" cy="28575"/>
            </a:xfrm>
            <a:custGeom>
              <a:avLst/>
              <a:gdLst/>
              <a:ahLst/>
              <a:cxnLst/>
              <a:rect l="l" t="t" r="r" b="b"/>
              <a:pathLst>
                <a:path w="12065" h="28575">
                  <a:moveTo>
                    <a:pt x="931" y="4973"/>
                  </a:moveTo>
                  <a:lnTo>
                    <a:pt x="0" y="21831"/>
                  </a:lnTo>
                  <a:lnTo>
                    <a:pt x="5005" y="25266"/>
                  </a:lnTo>
                  <a:lnTo>
                    <a:pt x="5078" y="28334"/>
                  </a:lnTo>
                  <a:lnTo>
                    <a:pt x="7504" y="24585"/>
                  </a:lnTo>
                  <a:lnTo>
                    <a:pt x="4952" y="24585"/>
                  </a:lnTo>
                  <a:lnTo>
                    <a:pt x="345" y="20323"/>
                  </a:lnTo>
                  <a:lnTo>
                    <a:pt x="999" y="6114"/>
                  </a:lnTo>
                  <a:lnTo>
                    <a:pt x="931" y="4973"/>
                  </a:lnTo>
                  <a:close/>
                </a:path>
                <a:path w="12065" h="28575">
                  <a:moveTo>
                    <a:pt x="10080" y="18028"/>
                  </a:moveTo>
                  <a:lnTo>
                    <a:pt x="4952" y="24585"/>
                  </a:lnTo>
                  <a:lnTo>
                    <a:pt x="7504" y="24585"/>
                  </a:lnTo>
                  <a:lnTo>
                    <a:pt x="9633" y="21297"/>
                  </a:lnTo>
                  <a:lnTo>
                    <a:pt x="10080" y="18028"/>
                  </a:lnTo>
                  <a:close/>
                </a:path>
                <a:path w="12065" h="28575">
                  <a:moveTo>
                    <a:pt x="10704" y="12512"/>
                  </a:moveTo>
                  <a:lnTo>
                    <a:pt x="10167" y="17392"/>
                  </a:lnTo>
                  <a:lnTo>
                    <a:pt x="10080" y="18028"/>
                  </a:lnTo>
                  <a:lnTo>
                    <a:pt x="11486" y="16229"/>
                  </a:lnTo>
                  <a:lnTo>
                    <a:pt x="10704" y="12512"/>
                  </a:lnTo>
                  <a:close/>
                </a:path>
                <a:path w="12065" h="28575">
                  <a:moveTo>
                    <a:pt x="9926" y="0"/>
                  </a:moveTo>
                  <a:lnTo>
                    <a:pt x="9643" y="1151"/>
                  </a:lnTo>
                  <a:lnTo>
                    <a:pt x="9277" y="2261"/>
                  </a:lnTo>
                  <a:lnTo>
                    <a:pt x="8785" y="3382"/>
                  </a:lnTo>
                  <a:lnTo>
                    <a:pt x="10704" y="12512"/>
                  </a:lnTo>
                  <a:lnTo>
                    <a:pt x="11151" y="8460"/>
                  </a:lnTo>
                  <a:lnTo>
                    <a:pt x="9737" y="4408"/>
                  </a:lnTo>
                  <a:lnTo>
                    <a:pt x="10537" y="4408"/>
                  </a:lnTo>
                  <a:lnTo>
                    <a:pt x="10661" y="1151"/>
                  </a:lnTo>
                  <a:lnTo>
                    <a:pt x="10722" y="523"/>
                  </a:lnTo>
                  <a:lnTo>
                    <a:pt x="10250" y="178"/>
                  </a:lnTo>
                  <a:lnTo>
                    <a:pt x="9926" y="0"/>
                  </a:lnTo>
                  <a:close/>
                </a:path>
                <a:path w="12065" h="28575">
                  <a:moveTo>
                    <a:pt x="10537" y="4408"/>
                  </a:moveTo>
                  <a:lnTo>
                    <a:pt x="9737" y="4408"/>
                  </a:lnTo>
                  <a:lnTo>
                    <a:pt x="10879" y="6114"/>
                  </a:lnTo>
                  <a:lnTo>
                    <a:pt x="11968" y="7413"/>
                  </a:lnTo>
                  <a:lnTo>
                    <a:pt x="10512" y="5193"/>
                  </a:lnTo>
                  <a:lnTo>
                    <a:pt x="10537" y="4408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81998" y="10692187"/>
              <a:ext cx="2540" cy="173990"/>
            </a:xfrm>
            <a:custGeom>
              <a:avLst/>
              <a:gdLst/>
              <a:ahLst/>
              <a:cxnLst/>
              <a:rect l="l" t="t" r="r" b="b"/>
              <a:pathLst>
                <a:path w="2540" h="173990">
                  <a:moveTo>
                    <a:pt x="2429" y="0"/>
                  </a:moveTo>
                  <a:lnTo>
                    <a:pt x="0" y="0"/>
                  </a:lnTo>
                  <a:lnTo>
                    <a:pt x="0" y="173439"/>
                  </a:lnTo>
                  <a:lnTo>
                    <a:pt x="2429" y="173439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2870683" y="10601144"/>
            <a:ext cx="993140" cy="311785"/>
            <a:chOff x="2870683" y="10601144"/>
            <a:chExt cx="993140" cy="311785"/>
          </a:xfrm>
        </p:grpSpPr>
        <p:sp>
          <p:nvSpPr>
            <p:cNvPr id="28" name="object 28"/>
            <p:cNvSpPr/>
            <p:nvPr/>
          </p:nvSpPr>
          <p:spPr>
            <a:xfrm>
              <a:off x="2870683" y="10601144"/>
              <a:ext cx="992982" cy="31116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32519" y="10876757"/>
              <a:ext cx="9525" cy="8255"/>
            </a:xfrm>
            <a:custGeom>
              <a:avLst/>
              <a:gdLst/>
              <a:ahLst/>
              <a:cxnLst/>
              <a:rect l="l" t="t" r="r" b="b"/>
              <a:pathLst>
                <a:path w="9525" h="8254">
                  <a:moveTo>
                    <a:pt x="3549" y="0"/>
                  </a:moveTo>
                  <a:lnTo>
                    <a:pt x="1204" y="680"/>
                  </a:lnTo>
                  <a:lnTo>
                    <a:pt x="607" y="2335"/>
                  </a:lnTo>
                  <a:lnTo>
                    <a:pt x="0" y="4010"/>
                  </a:lnTo>
                  <a:lnTo>
                    <a:pt x="1350" y="6041"/>
                  </a:lnTo>
                  <a:lnTo>
                    <a:pt x="5884" y="7685"/>
                  </a:lnTo>
                  <a:lnTo>
                    <a:pt x="8198" y="6994"/>
                  </a:lnTo>
                  <a:lnTo>
                    <a:pt x="9413" y="3664"/>
                  </a:lnTo>
                  <a:lnTo>
                    <a:pt x="8083" y="1643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rgbClr val="A51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6175012" y="659462"/>
            <a:ext cx="352107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5" dirty="0">
                <a:solidFill>
                  <a:srgbClr val="FFFFFF"/>
                </a:solidFill>
                <a:latin typeface="Mirador"/>
                <a:cs typeface="Mirador"/>
              </a:rPr>
              <a:t>Przygotowanie </a:t>
            </a:r>
            <a:r>
              <a:rPr sz="1950" b="1" spc="15" dirty="0">
                <a:solidFill>
                  <a:srgbClr val="FFFFFF"/>
                </a:solidFill>
                <a:latin typeface="Mirador"/>
                <a:cs typeface="Mirador"/>
              </a:rPr>
              <a:t>do</a:t>
            </a:r>
            <a:r>
              <a:rPr sz="1950" b="1" spc="-4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20" dirty="0">
                <a:solidFill>
                  <a:srgbClr val="FFFFFF"/>
                </a:solidFill>
                <a:latin typeface="Mirador"/>
                <a:cs typeface="Mirador"/>
              </a:rPr>
              <a:t>diagnozy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434854" y="1420844"/>
            <a:ext cx="260985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pl-PL" sz="2950" b="1" spc="10" dirty="0">
                <a:solidFill>
                  <a:srgbClr val="FFFFFF"/>
                </a:solidFill>
                <a:latin typeface="Mirador"/>
                <a:cs typeface="Mirador"/>
              </a:rPr>
              <a:t>5</a:t>
            </a:r>
            <a:endParaRPr sz="2950" dirty="0">
              <a:latin typeface="Mirador"/>
              <a:cs typeface="Mirador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34" name="object 34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2398725" y="3158799"/>
            <a:ext cx="11750040" cy="36041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400"/>
              </a:lnSpc>
              <a:spcBef>
                <a:spcPts val="95"/>
              </a:spcBef>
            </a:pPr>
            <a:r>
              <a:rPr lang="pl-PL" spc="-35" dirty="0"/>
              <a:t>Zebranie spostrzeżeń różnych osób pozwala na pełniejszą refleksję, uwzględnienie potrzeb i obaw wielu grup i osób, a także na otwarcie na innych, empatię i budowanie społeczności zorientowanej prozdrowotnie w odniesieniu do zdrowia psychicznego i zdrowia w ogóle. </a:t>
            </a:r>
            <a:endParaRPr lang="pl-PL" spc="-15" dirty="0"/>
          </a:p>
        </p:txBody>
      </p:sp>
      <p:sp>
        <p:nvSpPr>
          <p:cNvPr id="60" name="object 6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pic>
        <p:nvPicPr>
          <p:cNvPr id="61" name="Grafika 60">
            <a:extLst>
              <a:ext uri="{FF2B5EF4-FFF2-40B4-BE49-F238E27FC236}">
                <a16:creationId xmlns:a16="http://schemas.microsoft.com/office/drawing/2014/main" id="{547DB6CA-684F-4828-9730-C2FD037D826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3992109" y="5063219"/>
            <a:ext cx="6024563" cy="575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0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410</Words>
  <Application>Microsoft Office PowerPoint</Application>
  <PresentationFormat>Niestandardowy</PresentationFormat>
  <Paragraphs>21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Calibri</vt:lpstr>
      <vt:lpstr>Mirador</vt:lpstr>
      <vt:lpstr>Montserrat</vt:lpstr>
      <vt:lpstr>Office Theme</vt:lpstr>
      <vt:lpstr>Przygotowanie  do diagnozy postaw nauczycieli i wychowawców klas</vt:lpstr>
      <vt:lpstr>Prezentacja programu PowerPoint</vt:lpstr>
      <vt:lpstr>Prezentacja programu PowerPoint</vt:lpstr>
      <vt:lpstr>Podstawa diagnostyczna powinna mieć charakter  badawczo-projektujący: rozpoznawanie trudności,  ich wstępna klasyfikacja, ocena, gromadzenie do-  datkowych informacji dzięki społeczności, plano-  wanie działań i ich wdrażanie.</vt:lpstr>
      <vt:lpstr>Zebranie spostrzeżeń różnych osób pozwala na pełniejszą refleksję, uwzględnienie potrzeb i obaw wielu grup i osób, a także na otwarcie na innych, empatię i budowanie społeczności zorientowanej prozdrowotnie w odniesieniu do zdrowia psychicznego i zdrowia w ogóle.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Przygotowanie  do diagnozy postaw nauczycieli i wychowawców klas</dc:title>
  <cp:lastModifiedBy>Aleksandra Wzorek</cp:lastModifiedBy>
  <cp:revision>1</cp:revision>
  <dcterms:created xsi:type="dcterms:W3CDTF">2021-01-07T13:39:36Z</dcterms:created>
  <dcterms:modified xsi:type="dcterms:W3CDTF">2021-01-07T13:45:46Z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2021-01-07T00:00:00Z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2021-01-07T00:00:00Z</vt:filetime>
  </property>
</Properties>
</file>